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4470" r:id="rId1"/>
  </p:sldMasterIdLst>
  <p:notesMasterIdLst>
    <p:notesMasterId r:id="rId18"/>
  </p:notesMasterIdLst>
  <p:handoutMasterIdLst>
    <p:handoutMasterId r:id="rId19"/>
  </p:handoutMasterIdLst>
  <p:sldIdLst>
    <p:sldId id="299" r:id="rId2"/>
    <p:sldId id="392" r:id="rId3"/>
    <p:sldId id="333" r:id="rId4"/>
    <p:sldId id="301" r:id="rId5"/>
    <p:sldId id="391" r:id="rId6"/>
    <p:sldId id="389" r:id="rId7"/>
    <p:sldId id="398" r:id="rId8"/>
    <p:sldId id="399" r:id="rId9"/>
    <p:sldId id="331" r:id="rId10"/>
    <p:sldId id="337" r:id="rId11"/>
    <p:sldId id="393" r:id="rId12"/>
    <p:sldId id="394" r:id="rId13"/>
    <p:sldId id="397" r:id="rId14"/>
    <p:sldId id="396" r:id="rId15"/>
    <p:sldId id="354" r:id="rId16"/>
    <p:sldId id="352" r:id="rId17"/>
  </p:sldIdLst>
  <p:sldSz cx="9144000" cy="6858000" type="screen4x3"/>
  <p:notesSz cx="7010400" cy="9296400"/>
  <p:kinsoku lang="ja-JP" invalStChars="、。，．・：；？！゛゜ヽヾゝゞ々ー’”）〕］｝〉》」』】°‰′″℃￠％ぁぃぅぇぉっゃゅょゎァィゥェォッャュョヮヵヶ!%),.:;?]}｡｣､･ｧｨｩｪｫｬｭｮｯｰﾞﾟ" invalEndChars="‘“（〔［｛〈《「『【￥＄$([\{｢￡"/>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2880">
          <p15:clr>
            <a:srgbClr val="A4A3A4"/>
          </p15:clr>
        </p15:guide>
      </p15:sldGuideLst>
    </p:ext>
    <p:ext uri="{2D200454-40CA-4A62-9FC3-DE9A4176ACB9}">
      <p15:notesGuideLst xmlns:p15="http://schemas.microsoft.com/office/powerpoint/2012/main">
        <p15:guide id="1" orient="horz" pos="2929">
          <p15:clr>
            <a:srgbClr val="A4A3A4"/>
          </p15:clr>
        </p15:guide>
        <p15:guide id="2" pos="2207">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vid Suarez Lopez" initials="DSL" lastIdx="1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FDBD5"/>
    <a:srgbClr val="5B92E5"/>
    <a:srgbClr val="F5EAD8"/>
    <a:srgbClr val="232579"/>
    <a:srgbClr val="0000CC"/>
    <a:srgbClr val="FFFFFF"/>
    <a:srgbClr val="FFCC29"/>
    <a:srgbClr val="E2AC00"/>
    <a:srgbClr val="C495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44" autoAdjust="0"/>
    <p:restoredTop sz="96357" autoAdjust="0"/>
  </p:normalViewPr>
  <p:slideViewPr>
    <p:cSldViewPr snapToObjects="1">
      <p:cViewPr varScale="1">
        <p:scale>
          <a:sx n="125" d="100"/>
          <a:sy n="125" d="100"/>
        </p:scale>
        <p:origin x="1362" y="102"/>
      </p:cViewPr>
      <p:guideLst>
        <p:guide orient="horz" pos="2064"/>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Objects="1">
      <p:cViewPr varScale="1">
        <p:scale>
          <a:sx n="55" d="100"/>
          <a:sy n="55" d="100"/>
        </p:scale>
        <p:origin x="-1236" y="-108"/>
      </p:cViewPr>
      <p:guideLst>
        <p:guide orient="horz" pos="2929"/>
        <p:guide pos="2207"/>
      </p:guideLst>
    </p:cSldViewPr>
  </p:notes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89FC24-C118-47E3-973E-D1CE354A216E}" type="doc">
      <dgm:prSet loTypeId="urn:microsoft.com/office/officeart/2005/8/layout/hierarchy6" loCatId="hierarchy" qsTypeId="urn:microsoft.com/office/officeart/2005/8/quickstyle/simple3" qsCatId="simple" csTypeId="urn:microsoft.com/office/officeart/2005/8/colors/accent3_2" csCatId="accent3" phldr="1"/>
      <dgm:spPr/>
      <dgm:t>
        <a:bodyPr/>
        <a:lstStyle/>
        <a:p>
          <a:endParaRPr lang="en-US"/>
        </a:p>
      </dgm:t>
    </dgm:pt>
    <dgm:pt modelId="{13A75023-B823-4694-BC95-9793BEE2EDFC}">
      <dgm:prSet phldrT="[Text]" custT="1"/>
      <dgm:sp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dgm:spPr>
      <dgm:t>
        <a:bodyPr/>
        <a:lstStyle/>
        <a:p>
          <a:r>
            <a:rPr lang="en-US" sz="1500" b="1" dirty="0">
              <a:solidFill>
                <a:schemeClr val="tx2"/>
              </a:solidFill>
              <a:latin typeface="+mj-lt"/>
            </a:rPr>
            <a:t>1. Makes recommendations to the General Assembly on:</a:t>
          </a:r>
        </a:p>
      </dgm:t>
    </dgm:pt>
    <dgm:pt modelId="{663F29EC-B23F-4B78-BEBA-7F8EEE5F553A}" type="parTrans" cxnId="{AE14833D-2DAD-470C-9D07-AF8A1897B0EA}">
      <dgm:prSet/>
      <dgm:spPr/>
      <dgm:t>
        <a:bodyPr/>
        <a:lstStyle/>
        <a:p>
          <a:endParaRPr lang="en-US"/>
        </a:p>
      </dgm:t>
    </dgm:pt>
    <dgm:pt modelId="{7F9B158E-7C8D-43A8-BB83-5A6822D2A5FF}" type="sibTrans" cxnId="{AE14833D-2DAD-470C-9D07-AF8A1897B0EA}">
      <dgm:prSet/>
      <dgm:spPr/>
      <dgm:t>
        <a:bodyPr/>
        <a:lstStyle/>
        <a:p>
          <a:endParaRPr lang="en-US"/>
        </a:p>
      </dgm:t>
    </dgm:pt>
    <dgm:pt modelId="{D0CC41B5-8B5F-4217-A79A-2609966ACD85}">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500" b="1" dirty="0">
              <a:solidFill>
                <a:schemeClr val="tx2"/>
              </a:solidFill>
              <a:latin typeface="+mj-lt"/>
            </a:rPr>
            <a:t>Education grant, home leave, repatriation grant, termination indemnity, dependency allowances</a:t>
          </a:r>
          <a:br>
            <a:rPr lang="en-US" sz="1500" b="1" dirty="0">
              <a:solidFill>
                <a:schemeClr val="tx2"/>
              </a:solidFill>
              <a:latin typeface="+mj-lt"/>
            </a:rPr>
          </a:br>
          <a:r>
            <a:rPr lang="en-US" sz="1500" b="1" dirty="0">
              <a:solidFill>
                <a:schemeClr val="tx2"/>
              </a:solidFill>
              <a:latin typeface="+mj-lt"/>
            </a:rPr>
            <a:t>for Professional and above staff</a:t>
          </a:r>
        </a:p>
      </dgm:t>
    </dgm:pt>
    <dgm:pt modelId="{CA53B06B-B70B-4C82-9697-549F2393D2B6}" type="parTrans" cxnId="{D4260178-2E97-4D28-AA79-1FA1A1F34908}">
      <dgm:prSet/>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solidFill>
            <a:schemeClr val="tx1">
              <a:lumMod val="75000"/>
              <a:lumOff val="25000"/>
            </a:schemeClr>
          </a:solidFill>
        </a:ln>
      </dgm:spPr>
      <dgm:t>
        <a:bodyPr/>
        <a:lstStyle/>
        <a:p>
          <a:endParaRPr lang="en-US">
            <a:solidFill>
              <a:schemeClr val="tx2"/>
            </a:solidFill>
            <a:latin typeface="+mj-lt"/>
          </a:endParaRPr>
        </a:p>
      </dgm:t>
    </dgm:pt>
    <dgm:pt modelId="{4C3E1AF5-9FD1-4E70-9B88-EEABF76DD172}" type="sibTrans" cxnId="{D4260178-2E97-4D28-AA79-1FA1A1F34908}">
      <dgm:prSet/>
      <dgm:spPr/>
      <dgm:t>
        <a:bodyPr/>
        <a:lstStyle/>
        <a:p>
          <a:endParaRPr lang="en-US"/>
        </a:p>
      </dgm:t>
    </dgm:pt>
    <dgm:pt modelId="{E0DD32E4-7E6C-4EB9-847F-CA6EFBC8DF64}">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500" b="1" dirty="0">
              <a:solidFill>
                <a:schemeClr val="tx2"/>
              </a:solidFill>
              <a:latin typeface="+mj-lt"/>
            </a:rPr>
            <a:t>Staff assessment</a:t>
          </a:r>
        </a:p>
      </dgm:t>
    </dgm:pt>
    <dgm:pt modelId="{0D63BA58-ACC0-458B-98D8-263789B17107}" type="parTrans" cxnId="{5A5B0087-5ACC-40B6-B759-46B64EA4A827}">
      <dgm:prSet/>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solidFill>
            <a:schemeClr val="tx1">
              <a:lumMod val="75000"/>
              <a:lumOff val="25000"/>
            </a:schemeClr>
          </a:solidFill>
        </a:ln>
      </dgm:spPr>
      <dgm:t>
        <a:bodyPr/>
        <a:lstStyle/>
        <a:p>
          <a:endParaRPr lang="en-US">
            <a:solidFill>
              <a:schemeClr val="tx2"/>
            </a:solidFill>
            <a:latin typeface="+mj-lt"/>
          </a:endParaRPr>
        </a:p>
      </dgm:t>
    </dgm:pt>
    <dgm:pt modelId="{19F0BC4B-B211-4ACE-B09E-4D73EF8BF088}" type="sibTrans" cxnId="{5A5B0087-5ACC-40B6-B759-46B64EA4A827}">
      <dgm:prSet/>
      <dgm:spPr/>
      <dgm:t>
        <a:bodyPr/>
        <a:lstStyle/>
        <a:p>
          <a:endParaRPr lang="en-US"/>
        </a:p>
      </dgm:t>
    </dgm:pt>
    <dgm:pt modelId="{640C3EEC-4ABF-49F8-8612-38AA615F7FDF}">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500" b="1" dirty="0">
              <a:solidFill>
                <a:schemeClr val="tx2"/>
              </a:solidFill>
              <a:latin typeface="+mj-lt"/>
            </a:rPr>
            <a:t>Scales of salaries </a:t>
          </a:r>
          <a:br>
            <a:rPr lang="en-US" sz="1500" b="1" dirty="0">
              <a:solidFill>
                <a:schemeClr val="tx2"/>
              </a:solidFill>
              <a:latin typeface="+mj-lt"/>
            </a:rPr>
          </a:br>
          <a:r>
            <a:rPr lang="en-US" sz="1500" b="1" dirty="0">
              <a:solidFill>
                <a:schemeClr val="tx2"/>
              </a:solidFill>
              <a:latin typeface="+mj-lt"/>
            </a:rPr>
            <a:t>for Professional staff</a:t>
          </a:r>
        </a:p>
      </dgm:t>
    </dgm:pt>
    <dgm:pt modelId="{1271D12F-82A1-4A66-9204-FFD61F9CC237}" type="parTrans" cxnId="{E22B6EC6-7469-4B19-A2D4-0D636D43CA7D}">
      <dgm:prSet/>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solidFill>
            <a:schemeClr val="tx1">
              <a:lumMod val="75000"/>
              <a:lumOff val="25000"/>
            </a:schemeClr>
          </a:solidFill>
        </a:ln>
      </dgm:spPr>
      <dgm:t>
        <a:bodyPr/>
        <a:lstStyle/>
        <a:p>
          <a:endParaRPr lang="en-US">
            <a:solidFill>
              <a:schemeClr val="tx2"/>
            </a:solidFill>
            <a:latin typeface="+mj-lt"/>
          </a:endParaRPr>
        </a:p>
      </dgm:t>
    </dgm:pt>
    <dgm:pt modelId="{B94526B8-4DE0-46C7-A778-FAD2ACBD92DB}" type="sibTrans" cxnId="{E22B6EC6-7469-4B19-A2D4-0D636D43CA7D}">
      <dgm:prSet/>
      <dgm:spPr/>
      <dgm:t>
        <a:bodyPr/>
        <a:lstStyle/>
        <a:p>
          <a:endParaRPr lang="en-US"/>
        </a:p>
      </dgm:t>
    </dgm:pt>
    <dgm:pt modelId="{EF25DCA2-B8AC-426F-B41C-18BA35967BAD}">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500" b="1" dirty="0">
              <a:solidFill>
                <a:schemeClr val="tx2"/>
              </a:solidFill>
              <a:latin typeface="+mj-lt"/>
            </a:rPr>
            <a:t>Broad principles </a:t>
          </a:r>
          <a:br>
            <a:rPr lang="en-US" sz="1500" b="1" dirty="0">
              <a:solidFill>
                <a:schemeClr val="tx2"/>
              </a:solidFill>
              <a:latin typeface="+mj-lt"/>
            </a:rPr>
          </a:br>
          <a:r>
            <a:rPr lang="en-US" sz="1500" b="1" dirty="0">
              <a:solidFill>
                <a:schemeClr val="tx2"/>
              </a:solidFill>
              <a:latin typeface="+mj-lt"/>
            </a:rPr>
            <a:t>to determine conditions of service</a:t>
          </a:r>
        </a:p>
      </dgm:t>
    </dgm:pt>
    <dgm:pt modelId="{A5AD8F40-C7CE-499C-99B8-F45283D51CAD}" type="parTrans" cxnId="{12DFE3CB-1935-4AB2-AC23-A9F4276E36B6}">
      <dgm:prSet/>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solidFill>
            <a:schemeClr val="tx1">
              <a:lumMod val="75000"/>
              <a:lumOff val="25000"/>
            </a:schemeClr>
          </a:solidFill>
        </a:ln>
      </dgm:spPr>
      <dgm:t>
        <a:bodyPr/>
        <a:lstStyle/>
        <a:p>
          <a:endParaRPr lang="en-US">
            <a:solidFill>
              <a:schemeClr val="tx2"/>
            </a:solidFill>
            <a:latin typeface="+mj-lt"/>
          </a:endParaRPr>
        </a:p>
      </dgm:t>
    </dgm:pt>
    <dgm:pt modelId="{376BD99B-F371-44A7-8AE3-6785B6CF09E2}" type="sibTrans" cxnId="{12DFE3CB-1935-4AB2-AC23-A9F4276E36B6}">
      <dgm:prSet/>
      <dgm:spPr/>
      <dgm:t>
        <a:bodyPr/>
        <a:lstStyle/>
        <a:p>
          <a:endParaRPr lang="en-US"/>
        </a:p>
      </dgm:t>
    </dgm:pt>
    <dgm:pt modelId="{CC92B05D-49D9-4BA7-9EC0-860F33CA9CCB}" type="pres">
      <dgm:prSet presAssocID="{7289FC24-C118-47E3-973E-D1CE354A216E}" presName="mainComposite" presStyleCnt="0">
        <dgm:presLayoutVars>
          <dgm:chPref val="1"/>
          <dgm:dir/>
          <dgm:animOne val="branch"/>
          <dgm:animLvl val="lvl"/>
          <dgm:resizeHandles val="exact"/>
        </dgm:presLayoutVars>
      </dgm:prSet>
      <dgm:spPr/>
    </dgm:pt>
    <dgm:pt modelId="{6882EE9A-89D7-4A5D-A578-471B09F38735}" type="pres">
      <dgm:prSet presAssocID="{7289FC24-C118-47E3-973E-D1CE354A216E}" presName="hierFlow" presStyleCnt="0"/>
      <dgm:spPr/>
    </dgm:pt>
    <dgm:pt modelId="{AA1EBBF9-98FA-4B2B-BC6C-1BFE8011E3EA}" type="pres">
      <dgm:prSet presAssocID="{7289FC24-C118-47E3-973E-D1CE354A216E}" presName="hierChild1" presStyleCnt="0">
        <dgm:presLayoutVars>
          <dgm:chPref val="1"/>
          <dgm:animOne val="branch"/>
          <dgm:animLvl val="lvl"/>
        </dgm:presLayoutVars>
      </dgm:prSet>
      <dgm:spPr/>
    </dgm:pt>
    <dgm:pt modelId="{DDD9BC7B-0EC3-427D-A492-DBD2BC7383B1}" type="pres">
      <dgm:prSet presAssocID="{13A75023-B823-4694-BC95-9793BEE2EDFC}" presName="Name14" presStyleCnt="0"/>
      <dgm:spPr/>
    </dgm:pt>
    <dgm:pt modelId="{86641FE8-862F-45F5-973C-82940C8D6C08}" type="pres">
      <dgm:prSet presAssocID="{13A75023-B823-4694-BC95-9793BEE2EDFC}" presName="level1Shape" presStyleLbl="node0" presStyleIdx="0" presStyleCnt="1" custScaleX="146410" custScaleY="146410">
        <dgm:presLayoutVars>
          <dgm:chPref val="3"/>
        </dgm:presLayoutVars>
      </dgm:prSet>
      <dgm:spPr/>
    </dgm:pt>
    <dgm:pt modelId="{1FFEB0AD-97CF-4CB5-8753-527504207AA9}" type="pres">
      <dgm:prSet presAssocID="{13A75023-B823-4694-BC95-9793BEE2EDFC}" presName="hierChild2" presStyleCnt="0"/>
      <dgm:spPr/>
    </dgm:pt>
    <dgm:pt modelId="{6A67A706-45A8-41A8-B287-08B9E38FAA32}" type="pres">
      <dgm:prSet presAssocID="{A5AD8F40-C7CE-499C-99B8-F45283D51CAD}" presName="Name19" presStyleLbl="parChTrans1D2" presStyleIdx="0" presStyleCnt="4"/>
      <dgm:spPr/>
    </dgm:pt>
    <dgm:pt modelId="{89117D47-9940-46BC-83E0-1AAD99317597}" type="pres">
      <dgm:prSet presAssocID="{EF25DCA2-B8AC-426F-B41C-18BA35967BAD}" presName="Name21" presStyleCnt="0"/>
      <dgm:spPr/>
    </dgm:pt>
    <dgm:pt modelId="{80ECA51E-CDD9-43B3-A7A5-E45DC1B185C0}" type="pres">
      <dgm:prSet presAssocID="{EF25DCA2-B8AC-426F-B41C-18BA35967BAD}" presName="level2Shape" presStyleLbl="node2" presStyleIdx="0" presStyleCnt="4" custScaleX="146410" custScaleY="146410"/>
      <dgm:spPr/>
    </dgm:pt>
    <dgm:pt modelId="{7BE945AE-CBB9-4D83-AB5B-7722144E40E5}" type="pres">
      <dgm:prSet presAssocID="{EF25DCA2-B8AC-426F-B41C-18BA35967BAD}" presName="hierChild3" presStyleCnt="0"/>
      <dgm:spPr/>
    </dgm:pt>
    <dgm:pt modelId="{17AAE3D9-4A10-4553-912A-5348B3325C3A}" type="pres">
      <dgm:prSet presAssocID="{1271D12F-82A1-4A66-9204-FFD61F9CC237}" presName="Name19" presStyleLbl="parChTrans1D2" presStyleIdx="1" presStyleCnt="4"/>
      <dgm:spPr/>
    </dgm:pt>
    <dgm:pt modelId="{C5867801-48F4-4128-A122-99FB72B800DA}" type="pres">
      <dgm:prSet presAssocID="{640C3EEC-4ABF-49F8-8612-38AA615F7FDF}" presName="Name21" presStyleCnt="0"/>
      <dgm:spPr/>
    </dgm:pt>
    <dgm:pt modelId="{0AEFA94D-CF59-4B26-8B9F-1CCBD662C70F}" type="pres">
      <dgm:prSet presAssocID="{640C3EEC-4ABF-49F8-8612-38AA615F7FDF}" presName="level2Shape" presStyleLbl="node2" presStyleIdx="1" presStyleCnt="4" custScaleX="146410" custScaleY="146410"/>
      <dgm:spPr/>
    </dgm:pt>
    <dgm:pt modelId="{C8E3B63F-BEF5-4054-857A-C94E32D4812B}" type="pres">
      <dgm:prSet presAssocID="{640C3EEC-4ABF-49F8-8612-38AA615F7FDF}" presName="hierChild3" presStyleCnt="0"/>
      <dgm:spPr/>
    </dgm:pt>
    <dgm:pt modelId="{AEC78F2D-7DF9-4B9D-A66C-FC02A024D7D2}" type="pres">
      <dgm:prSet presAssocID="{0D63BA58-ACC0-458B-98D8-263789B17107}" presName="Name19" presStyleLbl="parChTrans1D2" presStyleIdx="2" presStyleCnt="4"/>
      <dgm:spPr/>
    </dgm:pt>
    <dgm:pt modelId="{5CDD5605-5E66-4DE5-984E-6530B5924F4F}" type="pres">
      <dgm:prSet presAssocID="{E0DD32E4-7E6C-4EB9-847F-CA6EFBC8DF64}" presName="Name21" presStyleCnt="0"/>
      <dgm:spPr/>
    </dgm:pt>
    <dgm:pt modelId="{EA8B6B51-021B-4F63-BAE5-BA1C9F81D5F2}" type="pres">
      <dgm:prSet presAssocID="{E0DD32E4-7E6C-4EB9-847F-CA6EFBC8DF64}" presName="level2Shape" presStyleLbl="node2" presStyleIdx="2" presStyleCnt="4" custScaleX="146410" custScaleY="146410"/>
      <dgm:spPr/>
    </dgm:pt>
    <dgm:pt modelId="{C186EC74-5603-4E3A-B67E-DCC3BF20FA91}" type="pres">
      <dgm:prSet presAssocID="{E0DD32E4-7E6C-4EB9-847F-CA6EFBC8DF64}" presName="hierChild3" presStyleCnt="0"/>
      <dgm:spPr/>
    </dgm:pt>
    <dgm:pt modelId="{4A2F631C-F8D2-4594-9997-BCAF1362BF7F}" type="pres">
      <dgm:prSet presAssocID="{CA53B06B-B70B-4C82-9697-549F2393D2B6}" presName="Name19" presStyleLbl="parChTrans1D2" presStyleIdx="3" presStyleCnt="4"/>
      <dgm:spPr/>
    </dgm:pt>
    <dgm:pt modelId="{9B7C4B49-12F1-4E7E-936F-82E2496E8385}" type="pres">
      <dgm:prSet presAssocID="{D0CC41B5-8B5F-4217-A79A-2609966ACD85}" presName="Name21" presStyleCnt="0"/>
      <dgm:spPr/>
    </dgm:pt>
    <dgm:pt modelId="{0380C440-49AE-4F6A-9459-E6013C04B693}" type="pres">
      <dgm:prSet presAssocID="{D0CC41B5-8B5F-4217-A79A-2609966ACD85}" presName="level2Shape" presStyleLbl="node2" presStyleIdx="3" presStyleCnt="4" custScaleX="146410" custScaleY="272450"/>
      <dgm:spPr/>
    </dgm:pt>
    <dgm:pt modelId="{233DCEB8-9779-40C4-B3F9-251A9A29D1CB}" type="pres">
      <dgm:prSet presAssocID="{D0CC41B5-8B5F-4217-A79A-2609966ACD85}" presName="hierChild3" presStyleCnt="0"/>
      <dgm:spPr/>
    </dgm:pt>
    <dgm:pt modelId="{B342336E-2AE1-4CB8-8EC3-3FEB6145B32C}" type="pres">
      <dgm:prSet presAssocID="{7289FC24-C118-47E3-973E-D1CE354A216E}" presName="bgShapesFlow" presStyleCnt="0"/>
      <dgm:spPr/>
    </dgm:pt>
  </dgm:ptLst>
  <dgm:cxnLst>
    <dgm:cxn modelId="{CB13D504-5208-4E14-B69A-3C383EFD1FDC}" type="presOf" srcId="{E0DD32E4-7E6C-4EB9-847F-CA6EFBC8DF64}" destId="{EA8B6B51-021B-4F63-BAE5-BA1C9F81D5F2}" srcOrd="0" destOrd="0" presId="urn:microsoft.com/office/officeart/2005/8/layout/hierarchy6"/>
    <dgm:cxn modelId="{FF0A8A29-F6AF-4F05-9F15-304252BB936C}" type="presOf" srcId="{D0CC41B5-8B5F-4217-A79A-2609966ACD85}" destId="{0380C440-49AE-4F6A-9459-E6013C04B693}" srcOrd="0" destOrd="0" presId="urn:microsoft.com/office/officeart/2005/8/layout/hierarchy6"/>
    <dgm:cxn modelId="{AE14833D-2DAD-470C-9D07-AF8A1897B0EA}" srcId="{7289FC24-C118-47E3-973E-D1CE354A216E}" destId="{13A75023-B823-4694-BC95-9793BEE2EDFC}" srcOrd="0" destOrd="0" parTransId="{663F29EC-B23F-4B78-BEBA-7F8EEE5F553A}" sibTransId="{7F9B158E-7C8D-43A8-BB83-5A6822D2A5FF}"/>
    <dgm:cxn modelId="{D608EE75-D890-460A-BE18-D0C224D3B802}" type="presOf" srcId="{1271D12F-82A1-4A66-9204-FFD61F9CC237}" destId="{17AAE3D9-4A10-4553-912A-5348B3325C3A}" srcOrd="0" destOrd="0" presId="urn:microsoft.com/office/officeart/2005/8/layout/hierarchy6"/>
    <dgm:cxn modelId="{D4260178-2E97-4D28-AA79-1FA1A1F34908}" srcId="{13A75023-B823-4694-BC95-9793BEE2EDFC}" destId="{D0CC41B5-8B5F-4217-A79A-2609966ACD85}" srcOrd="3" destOrd="0" parTransId="{CA53B06B-B70B-4C82-9697-549F2393D2B6}" sibTransId="{4C3E1AF5-9FD1-4E70-9B88-EEABF76DD172}"/>
    <dgm:cxn modelId="{5A5B0087-5ACC-40B6-B759-46B64EA4A827}" srcId="{13A75023-B823-4694-BC95-9793BEE2EDFC}" destId="{E0DD32E4-7E6C-4EB9-847F-CA6EFBC8DF64}" srcOrd="2" destOrd="0" parTransId="{0D63BA58-ACC0-458B-98D8-263789B17107}" sibTransId="{19F0BC4B-B211-4ACE-B09E-4D73EF8BF088}"/>
    <dgm:cxn modelId="{DC2AE990-51AE-4863-B80D-46835BDE9C4E}" type="presOf" srcId="{640C3EEC-4ABF-49F8-8612-38AA615F7FDF}" destId="{0AEFA94D-CF59-4B26-8B9F-1CCBD662C70F}" srcOrd="0" destOrd="0" presId="urn:microsoft.com/office/officeart/2005/8/layout/hierarchy6"/>
    <dgm:cxn modelId="{9F5CC69F-F12C-4BD3-8011-A03D86731E5E}" type="presOf" srcId="{A5AD8F40-C7CE-499C-99B8-F45283D51CAD}" destId="{6A67A706-45A8-41A8-B287-08B9E38FAA32}" srcOrd="0" destOrd="0" presId="urn:microsoft.com/office/officeart/2005/8/layout/hierarchy6"/>
    <dgm:cxn modelId="{04B252A5-EFCE-4810-B9EB-1C7FB31538A0}" type="presOf" srcId="{CA53B06B-B70B-4C82-9697-549F2393D2B6}" destId="{4A2F631C-F8D2-4594-9997-BCAF1362BF7F}" srcOrd="0" destOrd="0" presId="urn:microsoft.com/office/officeart/2005/8/layout/hierarchy6"/>
    <dgm:cxn modelId="{FDB298B1-0670-446F-9450-EBE031350569}" type="presOf" srcId="{7289FC24-C118-47E3-973E-D1CE354A216E}" destId="{CC92B05D-49D9-4BA7-9EC0-860F33CA9CCB}" srcOrd="0" destOrd="0" presId="urn:microsoft.com/office/officeart/2005/8/layout/hierarchy6"/>
    <dgm:cxn modelId="{E22B6EC6-7469-4B19-A2D4-0D636D43CA7D}" srcId="{13A75023-B823-4694-BC95-9793BEE2EDFC}" destId="{640C3EEC-4ABF-49F8-8612-38AA615F7FDF}" srcOrd="1" destOrd="0" parTransId="{1271D12F-82A1-4A66-9204-FFD61F9CC237}" sibTransId="{B94526B8-4DE0-46C7-A778-FAD2ACBD92DB}"/>
    <dgm:cxn modelId="{12DFE3CB-1935-4AB2-AC23-A9F4276E36B6}" srcId="{13A75023-B823-4694-BC95-9793BEE2EDFC}" destId="{EF25DCA2-B8AC-426F-B41C-18BA35967BAD}" srcOrd="0" destOrd="0" parTransId="{A5AD8F40-C7CE-499C-99B8-F45283D51CAD}" sibTransId="{376BD99B-F371-44A7-8AE3-6785B6CF09E2}"/>
    <dgm:cxn modelId="{2B4B00D2-2B4E-4722-B559-CB40C31079EC}" type="presOf" srcId="{EF25DCA2-B8AC-426F-B41C-18BA35967BAD}" destId="{80ECA51E-CDD9-43B3-A7A5-E45DC1B185C0}" srcOrd="0" destOrd="0" presId="urn:microsoft.com/office/officeart/2005/8/layout/hierarchy6"/>
    <dgm:cxn modelId="{DC9453D3-912E-49C9-8432-4B5C34337F9C}" type="presOf" srcId="{0D63BA58-ACC0-458B-98D8-263789B17107}" destId="{AEC78F2D-7DF9-4B9D-A66C-FC02A024D7D2}" srcOrd="0" destOrd="0" presId="urn:microsoft.com/office/officeart/2005/8/layout/hierarchy6"/>
    <dgm:cxn modelId="{94AA1BF4-0D71-40A7-A118-4926B96319D1}" type="presOf" srcId="{13A75023-B823-4694-BC95-9793BEE2EDFC}" destId="{86641FE8-862F-45F5-973C-82940C8D6C08}" srcOrd="0" destOrd="0" presId="urn:microsoft.com/office/officeart/2005/8/layout/hierarchy6"/>
    <dgm:cxn modelId="{C1F9E90B-D1FE-4738-8FB2-9E4635C89A96}" type="presParOf" srcId="{CC92B05D-49D9-4BA7-9EC0-860F33CA9CCB}" destId="{6882EE9A-89D7-4A5D-A578-471B09F38735}" srcOrd="0" destOrd="0" presId="urn:microsoft.com/office/officeart/2005/8/layout/hierarchy6"/>
    <dgm:cxn modelId="{D0FF5D55-A47A-4393-98D1-136E96A87615}" type="presParOf" srcId="{6882EE9A-89D7-4A5D-A578-471B09F38735}" destId="{AA1EBBF9-98FA-4B2B-BC6C-1BFE8011E3EA}" srcOrd="0" destOrd="0" presId="urn:microsoft.com/office/officeart/2005/8/layout/hierarchy6"/>
    <dgm:cxn modelId="{6314EA94-5409-417D-B7D2-69A5E758B8BA}" type="presParOf" srcId="{AA1EBBF9-98FA-4B2B-BC6C-1BFE8011E3EA}" destId="{DDD9BC7B-0EC3-427D-A492-DBD2BC7383B1}" srcOrd="0" destOrd="0" presId="urn:microsoft.com/office/officeart/2005/8/layout/hierarchy6"/>
    <dgm:cxn modelId="{6FA6440A-4FD4-45F4-A771-EA16F778B0C2}" type="presParOf" srcId="{DDD9BC7B-0EC3-427D-A492-DBD2BC7383B1}" destId="{86641FE8-862F-45F5-973C-82940C8D6C08}" srcOrd="0" destOrd="0" presId="urn:microsoft.com/office/officeart/2005/8/layout/hierarchy6"/>
    <dgm:cxn modelId="{0ED784F7-EF7D-4BC3-9F06-378C2648A6AD}" type="presParOf" srcId="{DDD9BC7B-0EC3-427D-A492-DBD2BC7383B1}" destId="{1FFEB0AD-97CF-4CB5-8753-527504207AA9}" srcOrd="1" destOrd="0" presId="urn:microsoft.com/office/officeart/2005/8/layout/hierarchy6"/>
    <dgm:cxn modelId="{6A2C4D0F-0864-4D87-A87B-BA0302C58F26}" type="presParOf" srcId="{1FFEB0AD-97CF-4CB5-8753-527504207AA9}" destId="{6A67A706-45A8-41A8-B287-08B9E38FAA32}" srcOrd="0" destOrd="0" presId="urn:microsoft.com/office/officeart/2005/8/layout/hierarchy6"/>
    <dgm:cxn modelId="{E2EF20B4-B4E0-4FC3-9D01-F05DFED20230}" type="presParOf" srcId="{1FFEB0AD-97CF-4CB5-8753-527504207AA9}" destId="{89117D47-9940-46BC-83E0-1AAD99317597}" srcOrd="1" destOrd="0" presId="urn:microsoft.com/office/officeart/2005/8/layout/hierarchy6"/>
    <dgm:cxn modelId="{C4E756E2-3045-4BFD-8E6D-CC0057E59340}" type="presParOf" srcId="{89117D47-9940-46BC-83E0-1AAD99317597}" destId="{80ECA51E-CDD9-43B3-A7A5-E45DC1B185C0}" srcOrd="0" destOrd="0" presId="urn:microsoft.com/office/officeart/2005/8/layout/hierarchy6"/>
    <dgm:cxn modelId="{3B404906-4BE8-49DB-87C5-647145E64A65}" type="presParOf" srcId="{89117D47-9940-46BC-83E0-1AAD99317597}" destId="{7BE945AE-CBB9-4D83-AB5B-7722144E40E5}" srcOrd="1" destOrd="0" presId="urn:microsoft.com/office/officeart/2005/8/layout/hierarchy6"/>
    <dgm:cxn modelId="{C71A0515-8980-4770-82AD-DFA660FD6B94}" type="presParOf" srcId="{1FFEB0AD-97CF-4CB5-8753-527504207AA9}" destId="{17AAE3D9-4A10-4553-912A-5348B3325C3A}" srcOrd="2" destOrd="0" presId="urn:microsoft.com/office/officeart/2005/8/layout/hierarchy6"/>
    <dgm:cxn modelId="{3688E273-A4C0-44E0-A23F-68169A008017}" type="presParOf" srcId="{1FFEB0AD-97CF-4CB5-8753-527504207AA9}" destId="{C5867801-48F4-4128-A122-99FB72B800DA}" srcOrd="3" destOrd="0" presId="urn:microsoft.com/office/officeart/2005/8/layout/hierarchy6"/>
    <dgm:cxn modelId="{21144A1E-1C56-4532-A547-F56A73121B7E}" type="presParOf" srcId="{C5867801-48F4-4128-A122-99FB72B800DA}" destId="{0AEFA94D-CF59-4B26-8B9F-1CCBD662C70F}" srcOrd="0" destOrd="0" presId="urn:microsoft.com/office/officeart/2005/8/layout/hierarchy6"/>
    <dgm:cxn modelId="{83ABE8D9-1B8B-4013-A2D7-50C7CEBF17A2}" type="presParOf" srcId="{C5867801-48F4-4128-A122-99FB72B800DA}" destId="{C8E3B63F-BEF5-4054-857A-C94E32D4812B}" srcOrd="1" destOrd="0" presId="urn:microsoft.com/office/officeart/2005/8/layout/hierarchy6"/>
    <dgm:cxn modelId="{935A5ECC-462D-4AD3-B91B-798641C4A406}" type="presParOf" srcId="{1FFEB0AD-97CF-4CB5-8753-527504207AA9}" destId="{AEC78F2D-7DF9-4B9D-A66C-FC02A024D7D2}" srcOrd="4" destOrd="0" presId="urn:microsoft.com/office/officeart/2005/8/layout/hierarchy6"/>
    <dgm:cxn modelId="{8A63BE35-8B37-4147-AF6C-E790ED507802}" type="presParOf" srcId="{1FFEB0AD-97CF-4CB5-8753-527504207AA9}" destId="{5CDD5605-5E66-4DE5-984E-6530B5924F4F}" srcOrd="5" destOrd="0" presId="urn:microsoft.com/office/officeart/2005/8/layout/hierarchy6"/>
    <dgm:cxn modelId="{3BFDEC07-6BB3-4516-927C-3437240190BA}" type="presParOf" srcId="{5CDD5605-5E66-4DE5-984E-6530B5924F4F}" destId="{EA8B6B51-021B-4F63-BAE5-BA1C9F81D5F2}" srcOrd="0" destOrd="0" presId="urn:microsoft.com/office/officeart/2005/8/layout/hierarchy6"/>
    <dgm:cxn modelId="{9AAD3FEE-48A2-473D-88D4-7AED0D66B6ED}" type="presParOf" srcId="{5CDD5605-5E66-4DE5-984E-6530B5924F4F}" destId="{C186EC74-5603-4E3A-B67E-DCC3BF20FA91}" srcOrd="1" destOrd="0" presId="urn:microsoft.com/office/officeart/2005/8/layout/hierarchy6"/>
    <dgm:cxn modelId="{F94AA2B8-31B4-477D-9E7A-F129361F9469}" type="presParOf" srcId="{1FFEB0AD-97CF-4CB5-8753-527504207AA9}" destId="{4A2F631C-F8D2-4594-9997-BCAF1362BF7F}" srcOrd="6" destOrd="0" presId="urn:microsoft.com/office/officeart/2005/8/layout/hierarchy6"/>
    <dgm:cxn modelId="{646241BF-B43B-419D-8C44-D2FD518E22E4}" type="presParOf" srcId="{1FFEB0AD-97CF-4CB5-8753-527504207AA9}" destId="{9B7C4B49-12F1-4E7E-936F-82E2496E8385}" srcOrd="7" destOrd="0" presId="urn:microsoft.com/office/officeart/2005/8/layout/hierarchy6"/>
    <dgm:cxn modelId="{45704DDD-04FB-4C35-BBC3-6DA946BFCCCA}" type="presParOf" srcId="{9B7C4B49-12F1-4E7E-936F-82E2496E8385}" destId="{0380C440-49AE-4F6A-9459-E6013C04B693}" srcOrd="0" destOrd="0" presId="urn:microsoft.com/office/officeart/2005/8/layout/hierarchy6"/>
    <dgm:cxn modelId="{20404C22-8969-4DB7-9BF4-49B420C2E9B0}" type="presParOf" srcId="{9B7C4B49-12F1-4E7E-936F-82E2496E8385}" destId="{233DCEB8-9779-40C4-B3F9-251A9A29D1CB}" srcOrd="1" destOrd="0" presId="urn:microsoft.com/office/officeart/2005/8/layout/hierarchy6"/>
    <dgm:cxn modelId="{0ECF751E-ECF7-4376-984C-273387C1A2C7}" type="presParOf" srcId="{CC92B05D-49D9-4BA7-9EC0-860F33CA9CCB}" destId="{B342336E-2AE1-4CB8-8EC3-3FEB6145B32C}" srcOrd="1" destOrd="0" presId="urn:microsoft.com/office/officeart/2005/8/layout/hierarchy6"/>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89FC24-C118-47E3-973E-D1CE354A216E}" type="doc">
      <dgm:prSet loTypeId="urn:microsoft.com/office/officeart/2005/8/layout/hierarchy6" loCatId="hierarchy" qsTypeId="urn:microsoft.com/office/officeart/2005/8/quickstyle/simple3" qsCatId="simple" csTypeId="urn:microsoft.com/office/officeart/2005/8/colors/accent3_2" csCatId="accent3" phldr="1"/>
      <dgm:spPr/>
      <dgm:t>
        <a:bodyPr/>
        <a:lstStyle/>
        <a:p>
          <a:endParaRPr lang="en-US"/>
        </a:p>
      </dgm:t>
    </dgm:pt>
    <dgm:pt modelId="{13A75023-B823-4694-BC95-9793BEE2EDFC}">
      <dgm:prSet phldrT="[Text]" custT="1"/>
      <dgm:sp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dgm:spPr>
      <dgm:t>
        <a:bodyPr/>
        <a:lstStyle/>
        <a:p>
          <a:r>
            <a:rPr lang="en-US" sz="1500" b="1" baseline="0" dirty="0">
              <a:solidFill>
                <a:schemeClr val="tx2"/>
              </a:solidFill>
            </a:rPr>
            <a:t>2. Establishes</a:t>
          </a:r>
          <a:endParaRPr lang="en-US" sz="1500" b="1" baseline="0" dirty="0">
            <a:solidFill>
              <a:schemeClr val="tx2"/>
            </a:solidFill>
            <a:latin typeface="Garamond"/>
          </a:endParaRPr>
        </a:p>
      </dgm:t>
    </dgm:pt>
    <dgm:pt modelId="{663F29EC-B23F-4B78-BEBA-7F8EEE5F553A}" type="parTrans" cxnId="{AE14833D-2DAD-470C-9D07-AF8A1897B0EA}">
      <dgm:prSet/>
      <dgm:spPr/>
      <dgm:t>
        <a:bodyPr/>
        <a:lstStyle/>
        <a:p>
          <a:endParaRPr lang="en-US"/>
        </a:p>
      </dgm:t>
    </dgm:pt>
    <dgm:pt modelId="{7F9B158E-7C8D-43A8-BB83-5A6822D2A5FF}" type="sibTrans" cxnId="{AE14833D-2DAD-470C-9D07-AF8A1897B0EA}">
      <dgm:prSet/>
      <dgm:spPr/>
      <dgm:t>
        <a:bodyPr/>
        <a:lstStyle/>
        <a:p>
          <a:endParaRPr lang="en-US"/>
        </a:p>
      </dgm:t>
    </dgm:pt>
    <dgm:pt modelId="{D0CC41B5-8B5F-4217-A79A-2609966ACD85}">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400" b="1" baseline="0" dirty="0">
              <a:solidFill>
                <a:schemeClr val="tx2"/>
              </a:solidFill>
            </a:rPr>
            <a:t>Job Classification Standards</a:t>
          </a:r>
        </a:p>
      </dgm:t>
    </dgm:pt>
    <dgm:pt modelId="{CA53B06B-B70B-4C82-9697-549F2393D2B6}" type="parTrans" cxnId="{D4260178-2E97-4D28-AA79-1FA1A1F34908}">
      <dgm:prSet/>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solidFill>
            <a:schemeClr val="tx1">
              <a:lumMod val="75000"/>
              <a:lumOff val="25000"/>
            </a:schemeClr>
          </a:solidFill>
        </a:ln>
      </dgm:spPr>
      <dgm:t>
        <a:bodyPr/>
        <a:lstStyle/>
        <a:p>
          <a:endParaRPr lang="en-US" baseline="0">
            <a:solidFill>
              <a:schemeClr val="tx2"/>
            </a:solidFill>
          </a:endParaRPr>
        </a:p>
      </dgm:t>
    </dgm:pt>
    <dgm:pt modelId="{4C3E1AF5-9FD1-4E70-9B88-EEABF76DD172}" type="sibTrans" cxnId="{D4260178-2E97-4D28-AA79-1FA1A1F34908}">
      <dgm:prSet/>
      <dgm:spPr/>
      <dgm:t>
        <a:bodyPr/>
        <a:lstStyle/>
        <a:p>
          <a:endParaRPr lang="en-US"/>
        </a:p>
      </dgm:t>
    </dgm:pt>
    <dgm:pt modelId="{E0DD32E4-7E6C-4EB9-847F-CA6EFBC8DF64}">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400" b="1" baseline="0" dirty="0">
              <a:solidFill>
                <a:schemeClr val="tx2"/>
              </a:solidFill>
            </a:rPr>
            <a:t>Post Adjustment Classification</a:t>
          </a:r>
        </a:p>
      </dgm:t>
    </dgm:pt>
    <dgm:pt modelId="{0D63BA58-ACC0-458B-98D8-263789B17107}" type="parTrans" cxnId="{5A5B0087-5ACC-40B6-B759-46B64EA4A827}">
      <dgm:prSet/>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solidFill>
            <a:schemeClr val="tx1">
              <a:lumMod val="75000"/>
              <a:lumOff val="25000"/>
            </a:schemeClr>
          </a:solidFill>
        </a:ln>
      </dgm:spPr>
      <dgm:t>
        <a:bodyPr/>
        <a:lstStyle/>
        <a:p>
          <a:endParaRPr lang="en-US" baseline="0">
            <a:solidFill>
              <a:schemeClr val="tx2"/>
            </a:solidFill>
          </a:endParaRPr>
        </a:p>
      </dgm:t>
    </dgm:pt>
    <dgm:pt modelId="{19F0BC4B-B211-4ACE-B09E-4D73EF8BF088}" type="sibTrans" cxnId="{5A5B0087-5ACC-40B6-B759-46B64EA4A827}">
      <dgm:prSet/>
      <dgm:spPr/>
      <dgm:t>
        <a:bodyPr/>
        <a:lstStyle/>
        <a:p>
          <a:endParaRPr lang="en-US"/>
        </a:p>
      </dgm:t>
    </dgm:pt>
    <dgm:pt modelId="{640C3EEC-4ABF-49F8-8612-38AA615F7FDF}">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400" b="1" baseline="0" dirty="0">
              <a:solidFill>
                <a:schemeClr val="tx2"/>
              </a:solidFill>
            </a:rPr>
            <a:t>Danger pay rates</a:t>
          </a:r>
        </a:p>
      </dgm:t>
    </dgm:pt>
    <dgm:pt modelId="{1271D12F-82A1-4A66-9204-FFD61F9CC237}" type="parTrans" cxnId="{E22B6EC6-7469-4B19-A2D4-0D636D43CA7D}">
      <dgm:prSet/>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solidFill>
            <a:schemeClr val="tx1">
              <a:lumMod val="75000"/>
              <a:lumOff val="25000"/>
            </a:schemeClr>
          </a:solidFill>
        </a:ln>
      </dgm:spPr>
      <dgm:t>
        <a:bodyPr/>
        <a:lstStyle/>
        <a:p>
          <a:endParaRPr lang="en-US" baseline="0">
            <a:solidFill>
              <a:schemeClr val="tx2"/>
            </a:solidFill>
          </a:endParaRPr>
        </a:p>
      </dgm:t>
    </dgm:pt>
    <dgm:pt modelId="{B94526B8-4DE0-46C7-A778-FAD2ACBD92DB}" type="sibTrans" cxnId="{E22B6EC6-7469-4B19-A2D4-0D636D43CA7D}">
      <dgm:prSet/>
      <dgm:spPr/>
      <dgm:t>
        <a:bodyPr/>
        <a:lstStyle/>
        <a:p>
          <a:endParaRPr lang="en-US"/>
        </a:p>
      </dgm:t>
    </dgm:pt>
    <dgm:pt modelId="{EF25DCA2-B8AC-426F-B41C-18BA35967BAD}">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400" b="1" baseline="0" dirty="0">
              <a:solidFill>
                <a:schemeClr val="tx2"/>
              </a:solidFill>
            </a:rPr>
            <a:t>DSA rates</a:t>
          </a:r>
        </a:p>
      </dgm:t>
    </dgm:pt>
    <dgm:pt modelId="{A5AD8F40-C7CE-499C-99B8-F45283D51CAD}" type="parTrans" cxnId="{12DFE3CB-1935-4AB2-AC23-A9F4276E36B6}">
      <dgm:prSet/>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solidFill>
            <a:schemeClr val="tx1">
              <a:lumMod val="75000"/>
              <a:lumOff val="25000"/>
            </a:schemeClr>
          </a:solidFill>
        </a:ln>
      </dgm:spPr>
      <dgm:t>
        <a:bodyPr/>
        <a:lstStyle/>
        <a:p>
          <a:endParaRPr lang="en-US" baseline="0">
            <a:solidFill>
              <a:schemeClr val="tx2"/>
            </a:solidFill>
          </a:endParaRPr>
        </a:p>
      </dgm:t>
    </dgm:pt>
    <dgm:pt modelId="{376BD99B-F371-44A7-8AE3-6785B6CF09E2}" type="sibTrans" cxnId="{12DFE3CB-1935-4AB2-AC23-A9F4276E36B6}">
      <dgm:prSet/>
      <dgm:spPr/>
      <dgm:t>
        <a:bodyPr/>
        <a:lstStyle/>
        <a:p>
          <a:endParaRPr lang="en-US"/>
        </a:p>
      </dgm:t>
    </dgm:pt>
    <dgm:pt modelId="{BBD1A392-31D0-4C81-8603-D78DE27DA707}">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400" b="1" baseline="0" dirty="0">
              <a:solidFill>
                <a:schemeClr val="tx2"/>
              </a:solidFill>
            </a:rPr>
            <a:t>Mobility and Hardship Allowance Rates</a:t>
          </a:r>
        </a:p>
      </dgm:t>
    </dgm:pt>
    <dgm:pt modelId="{A437342A-9FD5-4DD3-85DF-D8EF53829AA6}" type="parTrans" cxnId="{F01C0B50-D6BD-4957-A864-99BE88D8B380}">
      <dgm:prSet/>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solidFill>
            <a:schemeClr val="tx1">
              <a:lumMod val="75000"/>
              <a:lumOff val="25000"/>
            </a:schemeClr>
          </a:solidFill>
        </a:ln>
      </dgm:spPr>
      <dgm:t>
        <a:bodyPr/>
        <a:lstStyle/>
        <a:p>
          <a:endParaRPr lang="en-US" baseline="0">
            <a:solidFill>
              <a:schemeClr val="tx2"/>
            </a:solidFill>
          </a:endParaRPr>
        </a:p>
      </dgm:t>
    </dgm:pt>
    <dgm:pt modelId="{F873C1E9-7C05-4B6B-832B-7147F741D1F8}" type="sibTrans" cxnId="{F01C0B50-D6BD-4957-A864-99BE88D8B380}">
      <dgm:prSet/>
      <dgm:spPr/>
      <dgm:t>
        <a:bodyPr/>
        <a:lstStyle/>
        <a:p>
          <a:endParaRPr lang="en-US"/>
        </a:p>
      </dgm:t>
    </dgm:pt>
    <dgm:pt modelId="{612CC953-18FF-426B-9721-9BE3D8F9EA28}">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400" b="1" baseline="0" dirty="0">
              <a:solidFill>
                <a:schemeClr val="tx2"/>
              </a:solidFill>
            </a:rPr>
            <a:t>Methodologies by </a:t>
          </a:r>
          <a:br>
            <a:rPr lang="en-US" sz="1400" b="1" baseline="0" dirty="0">
              <a:solidFill>
                <a:schemeClr val="tx2"/>
              </a:solidFill>
            </a:rPr>
          </a:br>
          <a:r>
            <a:rPr lang="en-US" sz="1400" b="1" baseline="0" dirty="0">
              <a:solidFill>
                <a:schemeClr val="tx2"/>
              </a:solidFill>
            </a:rPr>
            <a:t>which principles for determining conditions </a:t>
          </a:r>
          <a:br>
            <a:rPr lang="en-US" sz="1400" b="1" baseline="0" dirty="0">
              <a:solidFill>
                <a:schemeClr val="tx2"/>
              </a:solidFill>
            </a:rPr>
          </a:br>
          <a:r>
            <a:rPr lang="en-US" sz="1400" b="1" baseline="0" dirty="0">
              <a:solidFill>
                <a:schemeClr val="tx2"/>
              </a:solidFill>
            </a:rPr>
            <a:t>of service should </a:t>
          </a:r>
          <a:br>
            <a:rPr lang="en-US" sz="1400" b="1" baseline="0" dirty="0">
              <a:solidFill>
                <a:schemeClr val="tx2"/>
              </a:solidFill>
            </a:rPr>
          </a:br>
          <a:r>
            <a:rPr lang="en-US" sz="1400" b="1" baseline="0" dirty="0">
              <a:solidFill>
                <a:schemeClr val="tx2"/>
              </a:solidFill>
            </a:rPr>
            <a:t>be applied</a:t>
          </a:r>
        </a:p>
      </dgm:t>
    </dgm:pt>
    <dgm:pt modelId="{096C84F1-6695-4433-88EE-4BFC2A071917}" type="parTrans" cxnId="{3567DA03-A145-4CFB-8B7C-B506CDC17DCF}">
      <dgm:prSet/>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solidFill>
            <a:schemeClr val="tx1">
              <a:lumMod val="75000"/>
              <a:lumOff val="25000"/>
            </a:schemeClr>
          </a:solidFill>
        </a:ln>
      </dgm:spPr>
      <dgm:t>
        <a:bodyPr/>
        <a:lstStyle/>
        <a:p>
          <a:endParaRPr lang="en-US" baseline="0">
            <a:solidFill>
              <a:schemeClr val="tx2"/>
            </a:solidFill>
          </a:endParaRPr>
        </a:p>
      </dgm:t>
    </dgm:pt>
    <dgm:pt modelId="{A15BD9AE-ADB8-4519-9D23-21EADC41354B}" type="sibTrans" cxnId="{3567DA03-A145-4CFB-8B7C-B506CDC17DCF}">
      <dgm:prSet/>
      <dgm:spPr/>
      <dgm:t>
        <a:bodyPr/>
        <a:lstStyle/>
        <a:p>
          <a:endParaRPr lang="en-US"/>
        </a:p>
      </dgm:t>
    </dgm:pt>
    <dgm:pt modelId="{A855EECA-FD33-4AAC-8437-B87170626FC3}" type="pres">
      <dgm:prSet presAssocID="{7289FC24-C118-47E3-973E-D1CE354A216E}" presName="mainComposite" presStyleCnt="0">
        <dgm:presLayoutVars>
          <dgm:chPref val="1"/>
          <dgm:dir/>
          <dgm:animOne val="branch"/>
          <dgm:animLvl val="lvl"/>
          <dgm:resizeHandles val="exact"/>
        </dgm:presLayoutVars>
      </dgm:prSet>
      <dgm:spPr/>
    </dgm:pt>
    <dgm:pt modelId="{3B3147D2-17F0-4F3E-8A9F-76EF580921D5}" type="pres">
      <dgm:prSet presAssocID="{7289FC24-C118-47E3-973E-D1CE354A216E}" presName="hierFlow" presStyleCnt="0"/>
      <dgm:spPr/>
    </dgm:pt>
    <dgm:pt modelId="{3537B4CC-C6A1-4B69-B7F3-5C990E3E8827}" type="pres">
      <dgm:prSet presAssocID="{7289FC24-C118-47E3-973E-D1CE354A216E}" presName="hierChild1" presStyleCnt="0">
        <dgm:presLayoutVars>
          <dgm:chPref val="1"/>
          <dgm:animOne val="branch"/>
          <dgm:animLvl val="lvl"/>
        </dgm:presLayoutVars>
      </dgm:prSet>
      <dgm:spPr/>
    </dgm:pt>
    <dgm:pt modelId="{7BC9351C-92C9-4517-A546-8AB07C59ECEC}" type="pres">
      <dgm:prSet presAssocID="{13A75023-B823-4694-BC95-9793BEE2EDFC}" presName="Name14" presStyleCnt="0"/>
      <dgm:spPr/>
    </dgm:pt>
    <dgm:pt modelId="{8850DE11-0D15-4472-87CA-E4D43B79422A}" type="pres">
      <dgm:prSet presAssocID="{13A75023-B823-4694-BC95-9793BEE2EDFC}" presName="level1Shape" presStyleLbl="node0" presStyleIdx="0" presStyleCnt="1" custScaleX="128457" custScaleY="94312">
        <dgm:presLayoutVars>
          <dgm:chPref val="3"/>
        </dgm:presLayoutVars>
      </dgm:prSet>
      <dgm:spPr/>
    </dgm:pt>
    <dgm:pt modelId="{B31B7C34-562D-41B8-9522-AD6F5E6A3682}" type="pres">
      <dgm:prSet presAssocID="{13A75023-B823-4694-BC95-9793BEE2EDFC}" presName="hierChild2" presStyleCnt="0"/>
      <dgm:spPr/>
    </dgm:pt>
    <dgm:pt modelId="{229A83C2-DF7F-438C-AB3F-34C2F0615C5E}" type="pres">
      <dgm:prSet presAssocID="{096C84F1-6695-4433-88EE-4BFC2A071917}" presName="Name19" presStyleLbl="parChTrans1D2" presStyleIdx="0" presStyleCnt="6"/>
      <dgm:spPr/>
    </dgm:pt>
    <dgm:pt modelId="{8B5140D7-DA76-4896-9AD2-2C64739AC842}" type="pres">
      <dgm:prSet presAssocID="{612CC953-18FF-426B-9721-9BE3D8F9EA28}" presName="Name21" presStyleCnt="0"/>
      <dgm:spPr/>
    </dgm:pt>
    <dgm:pt modelId="{6DB2C4DE-A742-41AD-B6A6-0536A7BAEA37}" type="pres">
      <dgm:prSet presAssocID="{612CC953-18FF-426B-9721-9BE3D8F9EA28}" presName="level2Shape" presStyleLbl="node2" presStyleIdx="0" presStyleCnt="6" custScaleX="132633" custScaleY="256776" custLinFactNeighborX="-3551" custLinFactNeighborY="822"/>
      <dgm:spPr/>
    </dgm:pt>
    <dgm:pt modelId="{435DAF39-27DC-4A5C-ABEE-09F0CFE180FF}" type="pres">
      <dgm:prSet presAssocID="{612CC953-18FF-426B-9721-9BE3D8F9EA28}" presName="hierChild3" presStyleCnt="0"/>
      <dgm:spPr/>
    </dgm:pt>
    <dgm:pt modelId="{B6013C5C-FE89-430F-BC06-1EAA6AF5CEEE}" type="pres">
      <dgm:prSet presAssocID="{A5AD8F40-C7CE-499C-99B8-F45283D51CAD}" presName="Name19" presStyleLbl="parChTrans1D2" presStyleIdx="1" presStyleCnt="6"/>
      <dgm:spPr/>
    </dgm:pt>
    <dgm:pt modelId="{873313A9-CC35-4F99-9876-CC361FE326BA}" type="pres">
      <dgm:prSet presAssocID="{EF25DCA2-B8AC-426F-B41C-18BA35967BAD}" presName="Name21" presStyleCnt="0"/>
      <dgm:spPr/>
    </dgm:pt>
    <dgm:pt modelId="{F2F02CC6-1619-4070-B20F-7FB8F2434ABA}" type="pres">
      <dgm:prSet presAssocID="{EF25DCA2-B8AC-426F-B41C-18BA35967BAD}" presName="level2Shape" presStyleLbl="node2" presStyleIdx="1" presStyleCnt="6" custScaleX="109154" custScaleY="151850"/>
      <dgm:spPr/>
    </dgm:pt>
    <dgm:pt modelId="{C58B9845-5790-4D2D-ABE9-CCF2C886D95F}" type="pres">
      <dgm:prSet presAssocID="{EF25DCA2-B8AC-426F-B41C-18BA35967BAD}" presName="hierChild3" presStyleCnt="0"/>
      <dgm:spPr/>
    </dgm:pt>
    <dgm:pt modelId="{0938866F-9257-4E1C-AAF2-7BD11F77ED8A}" type="pres">
      <dgm:prSet presAssocID="{A437342A-9FD5-4DD3-85DF-D8EF53829AA6}" presName="Name19" presStyleLbl="parChTrans1D2" presStyleIdx="2" presStyleCnt="6"/>
      <dgm:spPr/>
    </dgm:pt>
    <dgm:pt modelId="{4345F620-D971-427A-9D79-58BA5AAE9B46}" type="pres">
      <dgm:prSet presAssocID="{BBD1A392-31D0-4C81-8603-D78DE27DA707}" presName="Name21" presStyleCnt="0"/>
      <dgm:spPr/>
    </dgm:pt>
    <dgm:pt modelId="{1F6B09F3-36F9-46E9-B511-5978B24CF8EF}" type="pres">
      <dgm:prSet presAssocID="{BBD1A392-31D0-4C81-8603-D78DE27DA707}" presName="level2Shape" presStyleLbl="node2" presStyleIdx="2" presStyleCnt="6" custScaleX="98376" custScaleY="142300"/>
      <dgm:spPr/>
    </dgm:pt>
    <dgm:pt modelId="{5617B110-F83E-4234-BF43-C01E0DF4AFBB}" type="pres">
      <dgm:prSet presAssocID="{BBD1A392-31D0-4C81-8603-D78DE27DA707}" presName="hierChild3" presStyleCnt="0"/>
      <dgm:spPr/>
    </dgm:pt>
    <dgm:pt modelId="{FFBB5E5F-F021-47FF-9A9F-7B339C21BC46}" type="pres">
      <dgm:prSet presAssocID="{1271D12F-82A1-4A66-9204-FFD61F9CC237}" presName="Name19" presStyleLbl="parChTrans1D2" presStyleIdx="3" presStyleCnt="6"/>
      <dgm:spPr/>
    </dgm:pt>
    <dgm:pt modelId="{014E383D-F115-42B4-883E-0DF746B77132}" type="pres">
      <dgm:prSet presAssocID="{640C3EEC-4ABF-49F8-8612-38AA615F7FDF}" presName="Name21" presStyleCnt="0"/>
      <dgm:spPr/>
    </dgm:pt>
    <dgm:pt modelId="{35A1B416-8795-40C2-BCFD-2133E0094017}" type="pres">
      <dgm:prSet presAssocID="{640C3EEC-4ABF-49F8-8612-38AA615F7FDF}" presName="level2Shape" presStyleLbl="node2" presStyleIdx="3" presStyleCnt="6" custScaleX="74305" custScaleY="91655"/>
      <dgm:spPr/>
    </dgm:pt>
    <dgm:pt modelId="{6EAFDE5B-9ABD-40FA-A422-99BCEB6EB9D5}" type="pres">
      <dgm:prSet presAssocID="{640C3EEC-4ABF-49F8-8612-38AA615F7FDF}" presName="hierChild3" presStyleCnt="0"/>
      <dgm:spPr/>
    </dgm:pt>
    <dgm:pt modelId="{7F5B0E2F-822E-44FF-8CA8-615B9BD30146}" type="pres">
      <dgm:prSet presAssocID="{0D63BA58-ACC0-458B-98D8-263789B17107}" presName="Name19" presStyleLbl="parChTrans1D2" presStyleIdx="4" presStyleCnt="6"/>
      <dgm:spPr/>
    </dgm:pt>
    <dgm:pt modelId="{A8E0F56B-AC7E-4A0E-8457-FB58F2137F19}" type="pres">
      <dgm:prSet presAssocID="{E0DD32E4-7E6C-4EB9-847F-CA6EFBC8DF64}" presName="Name21" presStyleCnt="0"/>
      <dgm:spPr/>
    </dgm:pt>
    <dgm:pt modelId="{F2746FC3-1762-4B6F-92CC-A67A5E08D1B7}" type="pres">
      <dgm:prSet presAssocID="{E0DD32E4-7E6C-4EB9-847F-CA6EFBC8DF64}" presName="level2Shape" presStyleLbl="node2" presStyleIdx="4" presStyleCnt="6" custScaleX="124263" custScaleY="96376"/>
      <dgm:spPr/>
    </dgm:pt>
    <dgm:pt modelId="{AD5F360A-4205-4901-B57E-BBDDBD6020D2}" type="pres">
      <dgm:prSet presAssocID="{E0DD32E4-7E6C-4EB9-847F-CA6EFBC8DF64}" presName="hierChild3" presStyleCnt="0"/>
      <dgm:spPr/>
    </dgm:pt>
    <dgm:pt modelId="{C417CFDE-B5AF-4C41-8E52-2F9850F730BC}" type="pres">
      <dgm:prSet presAssocID="{CA53B06B-B70B-4C82-9697-549F2393D2B6}" presName="Name19" presStyleLbl="parChTrans1D2" presStyleIdx="5" presStyleCnt="6"/>
      <dgm:spPr/>
    </dgm:pt>
    <dgm:pt modelId="{CBEBCBED-DD92-4DA6-8A29-921B4B94BB0C}" type="pres">
      <dgm:prSet presAssocID="{D0CC41B5-8B5F-4217-A79A-2609966ACD85}" presName="Name21" presStyleCnt="0"/>
      <dgm:spPr/>
    </dgm:pt>
    <dgm:pt modelId="{F600AD03-942E-44FF-B15D-0C75F81976C1}" type="pres">
      <dgm:prSet presAssocID="{D0CC41B5-8B5F-4217-A79A-2609966ACD85}" presName="level2Shape" presStyleLbl="node2" presStyleIdx="5" presStyleCnt="6" custScaleX="117220" custScaleY="101308" custLinFactNeighborX="1875"/>
      <dgm:spPr/>
    </dgm:pt>
    <dgm:pt modelId="{B414FE14-8BE5-4936-B897-0ED2CAD49E83}" type="pres">
      <dgm:prSet presAssocID="{D0CC41B5-8B5F-4217-A79A-2609966ACD85}" presName="hierChild3" presStyleCnt="0"/>
      <dgm:spPr/>
    </dgm:pt>
    <dgm:pt modelId="{8458B739-7815-4D93-8D30-A7CCCCD401AC}" type="pres">
      <dgm:prSet presAssocID="{7289FC24-C118-47E3-973E-D1CE354A216E}" presName="bgShapesFlow" presStyleCnt="0"/>
      <dgm:spPr/>
    </dgm:pt>
  </dgm:ptLst>
  <dgm:cxnLst>
    <dgm:cxn modelId="{3567DA03-A145-4CFB-8B7C-B506CDC17DCF}" srcId="{13A75023-B823-4694-BC95-9793BEE2EDFC}" destId="{612CC953-18FF-426B-9721-9BE3D8F9EA28}" srcOrd="0" destOrd="0" parTransId="{096C84F1-6695-4433-88EE-4BFC2A071917}" sibTransId="{A15BD9AE-ADB8-4519-9D23-21EADC41354B}"/>
    <dgm:cxn modelId="{951C6B1B-351B-470F-882A-1D89B767D661}" type="presOf" srcId="{0D63BA58-ACC0-458B-98D8-263789B17107}" destId="{7F5B0E2F-822E-44FF-8CA8-615B9BD30146}" srcOrd="0" destOrd="0" presId="urn:microsoft.com/office/officeart/2005/8/layout/hierarchy6"/>
    <dgm:cxn modelId="{6AFA3F1F-7879-4AB7-A60F-202BCF273993}" type="presOf" srcId="{612CC953-18FF-426B-9721-9BE3D8F9EA28}" destId="{6DB2C4DE-A742-41AD-B6A6-0536A7BAEA37}" srcOrd="0" destOrd="0" presId="urn:microsoft.com/office/officeart/2005/8/layout/hierarchy6"/>
    <dgm:cxn modelId="{01E90B22-23EA-40BD-8A94-D2D677A69820}" type="presOf" srcId="{D0CC41B5-8B5F-4217-A79A-2609966ACD85}" destId="{F600AD03-942E-44FF-B15D-0C75F81976C1}" srcOrd="0" destOrd="0" presId="urn:microsoft.com/office/officeart/2005/8/layout/hierarchy6"/>
    <dgm:cxn modelId="{79012D2F-5020-4551-B2C8-3D95D7DDE638}" type="presOf" srcId="{CA53B06B-B70B-4C82-9697-549F2393D2B6}" destId="{C417CFDE-B5AF-4C41-8E52-2F9850F730BC}" srcOrd="0" destOrd="0" presId="urn:microsoft.com/office/officeart/2005/8/layout/hierarchy6"/>
    <dgm:cxn modelId="{AE14833D-2DAD-470C-9D07-AF8A1897B0EA}" srcId="{7289FC24-C118-47E3-973E-D1CE354A216E}" destId="{13A75023-B823-4694-BC95-9793BEE2EDFC}" srcOrd="0" destOrd="0" parTransId="{663F29EC-B23F-4B78-BEBA-7F8EEE5F553A}" sibTransId="{7F9B158E-7C8D-43A8-BB83-5A6822D2A5FF}"/>
    <dgm:cxn modelId="{89DAB34F-2591-4E89-BDA8-9634C414053E}" type="presOf" srcId="{A437342A-9FD5-4DD3-85DF-D8EF53829AA6}" destId="{0938866F-9257-4E1C-AAF2-7BD11F77ED8A}" srcOrd="0" destOrd="0" presId="urn:microsoft.com/office/officeart/2005/8/layout/hierarchy6"/>
    <dgm:cxn modelId="{F01C0B50-D6BD-4957-A864-99BE88D8B380}" srcId="{13A75023-B823-4694-BC95-9793BEE2EDFC}" destId="{BBD1A392-31D0-4C81-8603-D78DE27DA707}" srcOrd="2" destOrd="0" parTransId="{A437342A-9FD5-4DD3-85DF-D8EF53829AA6}" sibTransId="{F873C1E9-7C05-4B6B-832B-7147F741D1F8}"/>
    <dgm:cxn modelId="{F68EBC53-CFFC-428F-B225-4B510DDA6923}" type="presOf" srcId="{640C3EEC-4ABF-49F8-8612-38AA615F7FDF}" destId="{35A1B416-8795-40C2-BCFD-2133E0094017}" srcOrd="0" destOrd="0" presId="urn:microsoft.com/office/officeart/2005/8/layout/hierarchy6"/>
    <dgm:cxn modelId="{D4260178-2E97-4D28-AA79-1FA1A1F34908}" srcId="{13A75023-B823-4694-BC95-9793BEE2EDFC}" destId="{D0CC41B5-8B5F-4217-A79A-2609966ACD85}" srcOrd="5" destOrd="0" parTransId="{CA53B06B-B70B-4C82-9697-549F2393D2B6}" sibTransId="{4C3E1AF5-9FD1-4E70-9B88-EEABF76DD172}"/>
    <dgm:cxn modelId="{5A5B0087-5ACC-40B6-B759-46B64EA4A827}" srcId="{13A75023-B823-4694-BC95-9793BEE2EDFC}" destId="{E0DD32E4-7E6C-4EB9-847F-CA6EFBC8DF64}" srcOrd="4" destOrd="0" parTransId="{0D63BA58-ACC0-458B-98D8-263789B17107}" sibTransId="{19F0BC4B-B211-4ACE-B09E-4D73EF8BF088}"/>
    <dgm:cxn modelId="{D227D9AD-AC00-483A-A4E6-F2D4EEDA109E}" type="presOf" srcId="{1271D12F-82A1-4A66-9204-FFD61F9CC237}" destId="{FFBB5E5F-F021-47FF-9A9F-7B339C21BC46}" srcOrd="0" destOrd="0" presId="urn:microsoft.com/office/officeart/2005/8/layout/hierarchy6"/>
    <dgm:cxn modelId="{BC6A13B4-CB1A-4A10-BF19-A9ED1B83EE2E}" type="presOf" srcId="{13A75023-B823-4694-BC95-9793BEE2EDFC}" destId="{8850DE11-0D15-4472-87CA-E4D43B79422A}" srcOrd="0" destOrd="0" presId="urn:microsoft.com/office/officeart/2005/8/layout/hierarchy6"/>
    <dgm:cxn modelId="{5F2F45BB-4968-4C6D-B6E7-013B2C3F6A3F}" type="presOf" srcId="{096C84F1-6695-4433-88EE-4BFC2A071917}" destId="{229A83C2-DF7F-438C-AB3F-34C2F0615C5E}" srcOrd="0" destOrd="0" presId="urn:microsoft.com/office/officeart/2005/8/layout/hierarchy6"/>
    <dgm:cxn modelId="{312198BD-1D4B-42AB-B560-5448250F55F5}" type="presOf" srcId="{E0DD32E4-7E6C-4EB9-847F-CA6EFBC8DF64}" destId="{F2746FC3-1762-4B6F-92CC-A67A5E08D1B7}" srcOrd="0" destOrd="0" presId="urn:microsoft.com/office/officeart/2005/8/layout/hierarchy6"/>
    <dgm:cxn modelId="{E22B6EC6-7469-4B19-A2D4-0D636D43CA7D}" srcId="{13A75023-B823-4694-BC95-9793BEE2EDFC}" destId="{640C3EEC-4ABF-49F8-8612-38AA615F7FDF}" srcOrd="3" destOrd="0" parTransId="{1271D12F-82A1-4A66-9204-FFD61F9CC237}" sibTransId="{B94526B8-4DE0-46C7-A778-FAD2ACBD92DB}"/>
    <dgm:cxn modelId="{B96867C8-922B-4571-ADE0-38FFC6902D02}" type="presOf" srcId="{7289FC24-C118-47E3-973E-D1CE354A216E}" destId="{A855EECA-FD33-4AAC-8437-B87170626FC3}" srcOrd="0" destOrd="0" presId="urn:microsoft.com/office/officeart/2005/8/layout/hierarchy6"/>
    <dgm:cxn modelId="{12DFE3CB-1935-4AB2-AC23-A9F4276E36B6}" srcId="{13A75023-B823-4694-BC95-9793BEE2EDFC}" destId="{EF25DCA2-B8AC-426F-B41C-18BA35967BAD}" srcOrd="1" destOrd="0" parTransId="{A5AD8F40-C7CE-499C-99B8-F45283D51CAD}" sibTransId="{376BD99B-F371-44A7-8AE3-6785B6CF09E2}"/>
    <dgm:cxn modelId="{18A5B8D5-1C25-4A4F-AEE7-2784911FC3EC}" type="presOf" srcId="{A5AD8F40-C7CE-499C-99B8-F45283D51CAD}" destId="{B6013C5C-FE89-430F-BC06-1EAA6AF5CEEE}" srcOrd="0" destOrd="0" presId="urn:microsoft.com/office/officeart/2005/8/layout/hierarchy6"/>
    <dgm:cxn modelId="{4F5698E1-EBB1-4DE4-BF92-9EDB605D3BA2}" type="presOf" srcId="{BBD1A392-31D0-4C81-8603-D78DE27DA707}" destId="{1F6B09F3-36F9-46E9-B511-5978B24CF8EF}" srcOrd="0" destOrd="0" presId="urn:microsoft.com/office/officeart/2005/8/layout/hierarchy6"/>
    <dgm:cxn modelId="{57E53BE7-C122-4D4E-95E7-0B1D5E680AFB}" type="presOf" srcId="{EF25DCA2-B8AC-426F-B41C-18BA35967BAD}" destId="{F2F02CC6-1619-4070-B20F-7FB8F2434ABA}" srcOrd="0" destOrd="0" presId="urn:microsoft.com/office/officeart/2005/8/layout/hierarchy6"/>
    <dgm:cxn modelId="{57F541D6-EDF9-4C0B-A3D5-C14F7B1482C4}" type="presParOf" srcId="{A855EECA-FD33-4AAC-8437-B87170626FC3}" destId="{3B3147D2-17F0-4F3E-8A9F-76EF580921D5}" srcOrd="0" destOrd="0" presId="urn:microsoft.com/office/officeart/2005/8/layout/hierarchy6"/>
    <dgm:cxn modelId="{8E6406C9-4E1B-47D3-9270-326BCB615968}" type="presParOf" srcId="{3B3147D2-17F0-4F3E-8A9F-76EF580921D5}" destId="{3537B4CC-C6A1-4B69-B7F3-5C990E3E8827}" srcOrd="0" destOrd="0" presId="urn:microsoft.com/office/officeart/2005/8/layout/hierarchy6"/>
    <dgm:cxn modelId="{7A833063-2BD2-4469-B0F0-5A3767B885BE}" type="presParOf" srcId="{3537B4CC-C6A1-4B69-B7F3-5C990E3E8827}" destId="{7BC9351C-92C9-4517-A546-8AB07C59ECEC}" srcOrd="0" destOrd="0" presId="urn:microsoft.com/office/officeart/2005/8/layout/hierarchy6"/>
    <dgm:cxn modelId="{C524FA61-C265-49A0-B27D-6D75C8811BF9}" type="presParOf" srcId="{7BC9351C-92C9-4517-A546-8AB07C59ECEC}" destId="{8850DE11-0D15-4472-87CA-E4D43B79422A}" srcOrd="0" destOrd="0" presId="urn:microsoft.com/office/officeart/2005/8/layout/hierarchy6"/>
    <dgm:cxn modelId="{DB3CDCDF-1BEB-478C-894C-DB8F51F154C3}" type="presParOf" srcId="{7BC9351C-92C9-4517-A546-8AB07C59ECEC}" destId="{B31B7C34-562D-41B8-9522-AD6F5E6A3682}" srcOrd="1" destOrd="0" presId="urn:microsoft.com/office/officeart/2005/8/layout/hierarchy6"/>
    <dgm:cxn modelId="{8BEF107A-143F-4FE8-993A-7BEC53D69127}" type="presParOf" srcId="{B31B7C34-562D-41B8-9522-AD6F5E6A3682}" destId="{229A83C2-DF7F-438C-AB3F-34C2F0615C5E}" srcOrd="0" destOrd="0" presId="urn:microsoft.com/office/officeart/2005/8/layout/hierarchy6"/>
    <dgm:cxn modelId="{2DCF395D-8C87-4945-9F6F-A4FB43512D9E}" type="presParOf" srcId="{B31B7C34-562D-41B8-9522-AD6F5E6A3682}" destId="{8B5140D7-DA76-4896-9AD2-2C64739AC842}" srcOrd="1" destOrd="0" presId="urn:microsoft.com/office/officeart/2005/8/layout/hierarchy6"/>
    <dgm:cxn modelId="{3CC34A98-5C18-4DCD-AE58-3C1EE5D3DFDC}" type="presParOf" srcId="{8B5140D7-DA76-4896-9AD2-2C64739AC842}" destId="{6DB2C4DE-A742-41AD-B6A6-0536A7BAEA37}" srcOrd="0" destOrd="0" presId="urn:microsoft.com/office/officeart/2005/8/layout/hierarchy6"/>
    <dgm:cxn modelId="{0D3F16DE-F6D1-45DC-BCFC-7954C3CE6E8A}" type="presParOf" srcId="{8B5140D7-DA76-4896-9AD2-2C64739AC842}" destId="{435DAF39-27DC-4A5C-ABEE-09F0CFE180FF}" srcOrd="1" destOrd="0" presId="urn:microsoft.com/office/officeart/2005/8/layout/hierarchy6"/>
    <dgm:cxn modelId="{86C72354-AF6C-463A-8DD1-0B75A527BCF6}" type="presParOf" srcId="{B31B7C34-562D-41B8-9522-AD6F5E6A3682}" destId="{B6013C5C-FE89-430F-BC06-1EAA6AF5CEEE}" srcOrd="2" destOrd="0" presId="urn:microsoft.com/office/officeart/2005/8/layout/hierarchy6"/>
    <dgm:cxn modelId="{07E4086F-1467-4CF4-9D59-109E0C28D709}" type="presParOf" srcId="{B31B7C34-562D-41B8-9522-AD6F5E6A3682}" destId="{873313A9-CC35-4F99-9876-CC361FE326BA}" srcOrd="3" destOrd="0" presId="urn:microsoft.com/office/officeart/2005/8/layout/hierarchy6"/>
    <dgm:cxn modelId="{A55F3EB4-379F-43FF-87CB-3BBB29C7BF91}" type="presParOf" srcId="{873313A9-CC35-4F99-9876-CC361FE326BA}" destId="{F2F02CC6-1619-4070-B20F-7FB8F2434ABA}" srcOrd="0" destOrd="0" presId="urn:microsoft.com/office/officeart/2005/8/layout/hierarchy6"/>
    <dgm:cxn modelId="{0BCF6CDC-DB6C-46E3-89E9-3BDEDCB13E07}" type="presParOf" srcId="{873313A9-CC35-4F99-9876-CC361FE326BA}" destId="{C58B9845-5790-4D2D-ABE9-CCF2C886D95F}" srcOrd="1" destOrd="0" presId="urn:microsoft.com/office/officeart/2005/8/layout/hierarchy6"/>
    <dgm:cxn modelId="{87217314-7A48-4FC0-8697-77170D2AE1A7}" type="presParOf" srcId="{B31B7C34-562D-41B8-9522-AD6F5E6A3682}" destId="{0938866F-9257-4E1C-AAF2-7BD11F77ED8A}" srcOrd="4" destOrd="0" presId="urn:microsoft.com/office/officeart/2005/8/layout/hierarchy6"/>
    <dgm:cxn modelId="{2AEDDBDB-8927-48AF-A473-9912CCEA21D5}" type="presParOf" srcId="{B31B7C34-562D-41B8-9522-AD6F5E6A3682}" destId="{4345F620-D971-427A-9D79-58BA5AAE9B46}" srcOrd="5" destOrd="0" presId="urn:microsoft.com/office/officeart/2005/8/layout/hierarchy6"/>
    <dgm:cxn modelId="{E6FED11A-40E4-4AD4-BDC4-CCE390A626E5}" type="presParOf" srcId="{4345F620-D971-427A-9D79-58BA5AAE9B46}" destId="{1F6B09F3-36F9-46E9-B511-5978B24CF8EF}" srcOrd="0" destOrd="0" presId="urn:microsoft.com/office/officeart/2005/8/layout/hierarchy6"/>
    <dgm:cxn modelId="{C41D232F-4D7C-4D88-975E-84154D755119}" type="presParOf" srcId="{4345F620-D971-427A-9D79-58BA5AAE9B46}" destId="{5617B110-F83E-4234-BF43-C01E0DF4AFBB}" srcOrd="1" destOrd="0" presId="urn:microsoft.com/office/officeart/2005/8/layout/hierarchy6"/>
    <dgm:cxn modelId="{5AEAA552-48B9-4E4E-B5DC-C6EEC5353BA6}" type="presParOf" srcId="{B31B7C34-562D-41B8-9522-AD6F5E6A3682}" destId="{FFBB5E5F-F021-47FF-9A9F-7B339C21BC46}" srcOrd="6" destOrd="0" presId="urn:microsoft.com/office/officeart/2005/8/layout/hierarchy6"/>
    <dgm:cxn modelId="{49F3A159-B80C-4D6D-86A7-FD30E69E07F8}" type="presParOf" srcId="{B31B7C34-562D-41B8-9522-AD6F5E6A3682}" destId="{014E383D-F115-42B4-883E-0DF746B77132}" srcOrd="7" destOrd="0" presId="urn:microsoft.com/office/officeart/2005/8/layout/hierarchy6"/>
    <dgm:cxn modelId="{0F3DD98C-CA80-4228-8BCB-F55927398F3C}" type="presParOf" srcId="{014E383D-F115-42B4-883E-0DF746B77132}" destId="{35A1B416-8795-40C2-BCFD-2133E0094017}" srcOrd="0" destOrd="0" presId="urn:microsoft.com/office/officeart/2005/8/layout/hierarchy6"/>
    <dgm:cxn modelId="{1236F32B-8C87-4E18-A818-CAC38437C187}" type="presParOf" srcId="{014E383D-F115-42B4-883E-0DF746B77132}" destId="{6EAFDE5B-9ABD-40FA-A422-99BCEB6EB9D5}" srcOrd="1" destOrd="0" presId="urn:microsoft.com/office/officeart/2005/8/layout/hierarchy6"/>
    <dgm:cxn modelId="{3B230CA0-A926-4144-B6D7-7A186C23A9D0}" type="presParOf" srcId="{B31B7C34-562D-41B8-9522-AD6F5E6A3682}" destId="{7F5B0E2F-822E-44FF-8CA8-615B9BD30146}" srcOrd="8" destOrd="0" presId="urn:microsoft.com/office/officeart/2005/8/layout/hierarchy6"/>
    <dgm:cxn modelId="{40991A1F-13EA-43CF-8128-44C574F8B687}" type="presParOf" srcId="{B31B7C34-562D-41B8-9522-AD6F5E6A3682}" destId="{A8E0F56B-AC7E-4A0E-8457-FB58F2137F19}" srcOrd="9" destOrd="0" presId="urn:microsoft.com/office/officeart/2005/8/layout/hierarchy6"/>
    <dgm:cxn modelId="{BE4D93A3-1447-4B6A-B27E-98491532B0D0}" type="presParOf" srcId="{A8E0F56B-AC7E-4A0E-8457-FB58F2137F19}" destId="{F2746FC3-1762-4B6F-92CC-A67A5E08D1B7}" srcOrd="0" destOrd="0" presId="urn:microsoft.com/office/officeart/2005/8/layout/hierarchy6"/>
    <dgm:cxn modelId="{4C635F15-6A28-4F93-9C25-4C7735B265E9}" type="presParOf" srcId="{A8E0F56B-AC7E-4A0E-8457-FB58F2137F19}" destId="{AD5F360A-4205-4901-B57E-BBDDBD6020D2}" srcOrd="1" destOrd="0" presId="urn:microsoft.com/office/officeart/2005/8/layout/hierarchy6"/>
    <dgm:cxn modelId="{342CFB48-E4FD-4936-A62D-DB5BB5C4DF36}" type="presParOf" srcId="{B31B7C34-562D-41B8-9522-AD6F5E6A3682}" destId="{C417CFDE-B5AF-4C41-8E52-2F9850F730BC}" srcOrd="10" destOrd="0" presId="urn:microsoft.com/office/officeart/2005/8/layout/hierarchy6"/>
    <dgm:cxn modelId="{94A8B308-E692-4F61-951D-6075B985A322}" type="presParOf" srcId="{B31B7C34-562D-41B8-9522-AD6F5E6A3682}" destId="{CBEBCBED-DD92-4DA6-8A29-921B4B94BB0C}" srcOrd="11" destOrd="0" presId="urn:microsoft.com/office/officeart/2005/8/layout/hierarchy6"/>
    <dgm:cxn modelId="{F440C62E-55A4-448B-821B-84FEEC89A220}" type="presParOf" srcId="{CBEBCBED-DD92-4DA6-8A29-921B4B94BB0C}" destId="{F600AD03-942E-44FF-B15D-0C75F81976C1}" srcOrd="0" destOrd="0" presId="urn:microsoft.com/office/officeart/2005/8/layout/hierarchy6"/>
    <dgm:cxn modelId="{2E6D19CC-8CD5-4392-816E-8956387BE8E1}" type="presParOf" srcId="{CBEBCBED-DD92-4DA6-8A29-921B4B94BB0C}" destId="{B414FE14-8BE5-4936-B897-0ED2CAD49E83}" srcOrd="1" destOrd="0" presId="urn:microsoft.com/office/officeart/2005/8/layout/hierarchy6"/>
    <dgm:cxn modelId="{B2462146-254C-4ADE-94BE-BF906A1070BA}" type="presParOf" srcId="{A855EECA-FD33-4AAC-8437-B87170626FC3}" destId="{8458B739-7815-4D93-8D30-A7CCCCD401AC}"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0613DF2-1202-4451-8677-797E3D3D9751}" type="doc">
      <dgm:prSet loTypeId="urn:microsoft.com/office/officeart/2005/8/layout/hierarchy2" loCatId="hierarchy" qsTypeId="urn:microsoft.com/office/officeart/2005/8/quickstyle/simple1" qsCatId="simple" csTypeId="urn:microsoft.com/office/officeart/2005/8/colors/accent5_2" csCatId="accent5" phldr="1"/>
      <dgm:spPr/>
      <dgm:t>
        <a:bodyPr/>
        <a:lstStyle/>
        <a:p>
          <a:endParaRPr lang="en-US"/>
        </a:p>
      </dgm:t>
    </dgm:pt>
    <dgm:pt modelId="{68E58D53-F6B2-4FA8-A52B-1459B57D1E5D}">
      <dgm:prSet phldrT="[Text]" custT="1"/>
      <dgm:sp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dgm:spPr>
      <dgm:t>
        <a:bodyPr/>
        <a:lstStyle/>
        <a:p>
          <a:r>
            <a:rPr lang="en-US" altLang="en-US" sz="2400" b="1" dirty="0">
              <a:solidFill>
                <a:schemeClr val="tx2"/>
              </a:solidFill>
              <a:latin typeface="+mj-lt"/>
            </a:rPr>
            <a:t>3. Conducts General Service salary surveys at HQ locations:</a:t>
          </a:r>
          <a:endParaRPr lang="en-US" sz="2400" b="1" dirty="0">
            <a:solidFill>
              <a:schemeClr val="tx2"/>
            </a:solidFill>
          </a:endParaRPr>
        </a:p>
      </dgm:t>
    </dgm:pt>
    <dgm:pt modelId="{7665F1FC-3ABC-4243-8ECF-EB3DD84BE407}" type="parTrans" cxnId="{A4E56A2F-BB32-4C7E-9483-740E40DFF086}">
      <dgm:prSet/>
      <dgm:spPr/>
      <dgm:t>
        <a:bodyPr/>
        <a:lstStyle/>
        <a:p>
          <a:endParaRPr lang="en-US"/>
        </a:p>
      </dgm:t>
    </dgm:pt>
    <dgm:pt modelId="{43F4D698-B3D4-405E-B71B-C54D1BF4E3B8}" type="sibTrans" cxnId="{A4E56A2F-BB32-4C7E-9483-740E40DFF086}">
      <dgm:prSet/>
      <dgm:spPr/>
      <dgm:t>
        <a:bodyPr/>
        <a:lstStyle/>
        <a:p>
          <a:endParaRPr lang="en-US"/>
        </a:p>
      </dgm:t>
    </dgm:pt>
    <dgm:pt modelId="{E2A5173B-1A00-40F9-B262-CCEC6F24FBBF}">
      <dgm:prSet phldrT="[Text]"/>
      <dgm:sp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dgm:spPr>
      <dgm:t>
        <a:bodyPr/>
        <a:lstStyle/>
        <a:p>
          <a:r>
            <a:rPr lang="en-US" b="1" dirty="0">
              <a:solidFill>
                <a:schemeClr val="tx2"/>
              </a:solidFill>
            </a:rPr>
            <a:t>Madrid</a:t>
          </a:r>
        </a:p>
      </dgm:t>
    </dgm:pt>
    <dgm:pt modelId="{FA4EAD9A-A3A8-40E9-B668-1CD89C4C8423}" type="parTrans" cxnId="{447E1700-7D4E-457B-966B-B61B355DB4ED}">
      <dgm:prSet/>
      <dgm:spPr>
        <a:ln>
          <a:solidFill>
            <a:schemeClr val="tx1">
              <a:lumMod val="75000"/>
              <a:lumOff val="25000"/>
            </a:schemeClr>
          </a:solidFill>
        </a:ln>
      </dgm:spPr>
      <dgm:t>
        <a:bodyPr/>
        <a:lstStyle/>
        <a:p>
          <a:endParaRPr lang="en-US"/>
        </a:p>
      </dgm:t>
    </dgm:pt>
    <dgm:pt modelId="{E7CF8B32-798C-46FB-B693-8DCF9FD35D3E}" type="sibTrans" cxnId="{447E1700-7D4E-457B-966B-B61B355DB4ED}">
      <dgm:prSet/>
      <dgm:spPr/>
      <dgm:t>
        <a:bodyPr/>
        <a:lstStyle/>
        <a:p>
          <a:endParaRPr lang="en-US"/>
        </a:p>
      </dgm:t>
    </dgm:pt>
    <dgm:pt modelId="{93D8B264-8FA3-405E-AE70-726A9CA1D4B8}">
      <dgm:prSet phldrT="[Text]"/>
      <dgm:sp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dgm:spPr>
      <dgm:t>
        <a:bodyPr/>
        <a:lstStyle/>
        <a:p>
          <a:r>
            <a:rPr lang="en-US" b="1" dirty="0">
              <a:solidFill>
                <a:schemeClr val="tx2"/>
              </a:solidFill>
            </a:rPr>
            <a:t>Vienna</a:t>
          </a:r>
        </a:p>
      </dgm:t>
    </dgm:pt>
    <dgm:pt modelId="{FCCE85C4-41EE-4EBD-B5EF-8AC4193BFD83}" type="parTrans" cxnId="{1F516456-301F-4611-AD6E-71F3A231D61B}">
      <dgm:prSet/>
      <dgm:spPr>
        <a:ln>
          <a:solidFill>
            <a:schemeClr val="tx1">
              <a:lumMod val="75000"/>
              <a:lumOff val="25000"/>
            </a:schemeClr>
          </a:solidFill>
        </a:ln>
      </dgm:spPr>
      <dgm:t>
        <a:bodyPr/>
        <a:lstStyle/>
        <a:p>
          <a:endParaRPr lang="en-US"/>
        </a:p>
      </dgm:t>
    </dgm:pt>
    <dgm:pt modelId="{93A521A1-6DBD-44F5-B935-641574D766A8}" type="sibTrans" cxnId="{1F516456-301F-4611-AD6E-71F3A231D61B}">
      <dgm:prSet/>
      <dgm:spPr/>
      <dgm:t>
        <a:bodyPr/>
        <a:lstStyle/>
        <a:p>
          <a:endParaRPr lang="en-US"/>
        </a:p>
      </dgm:t>
    </dgm:pt>
    <dgm:pt modelId="{773C3E6E-5E64-40A7-8C57-74E8C050CA0E}">
      <dgm:prSet phldrT="[Text]"/>
      <dgm:sp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dgm:spPr>
      <dgm:t>
        <a:bodyPr/>
        <a:lstStyle/>
        <a:p>
          <a:r>
            <a:rPr lang="en-US" b="1" dirty="0">
              <a:solidFill>
                <a:schemeClr val="tx2"/>
              </a:solidFill>
            </a:rPr>
            <a:t>Geneva</a:t>
          </a:r>
        </a:p>
      </dgm:t>
    </dgm:pt>
    <dgm:pt modelId="{BFD24A30-040C-411D-9F0D-7A73AB9958CB}" type="parTrans" cxnId="{572B8F35-E12B-4430-816E-BF215E824D6F}">
      <dgm:prSet/>
      <dgm:spPr>
        <a:ln>
          <a:solidFill>
            <a:schemeClr val="tx1">
              <a:lumMod val="75000"/>
              <a:lumOff val="25000"/>
            </a:schemeClr>
          </a:solidFill>
        </a:ln>
      </dgm:spPr>
      <dgm:t>
        <a:bodyPr/>
        <a:lstStyle/>
        <a:p>
          <a:endParaRPr lang="en-US"/>
        </a:p>
      </dgm:t>
    </dgm:pt>
    <dgm:pt modelId="{92C1857D-BAB4-4B67-9999-BD932E3B52B9}" type="sibTrans" cxnId="{572B8F35-E12B-4430-816E-BF215E824D6F}">
      <dgm:prSet/>
      <dgm:spPr/>
      <dgm:t>
        <a:bodyPr/>
        <a:lstStyle/>
        <a:p>
          <a:endParaRPr lang="en-US"/>
        </a:p>
      </dgm:t>
    </dgm:pt>
    <dgm:pt modelId="{D092364A-E046-4759-B1B6-0C37E16DEF43}">
      <dgm:prSet phldrT="[Text]"/>
      <dgm:sp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dgm:spPr>
      <dgm:t>
        <a:bodyPr/>
        <a:lstStyle/>
        <a:p>
          <a:r>
            <a:rPr lang="en-US" b="1" dirty="0">
              <a:solidFill>
                <a:schemeClr val="tx2"/>
              </a:solidFill>
            </a:rPr>
            <a:t>New York</a:t>
          </a:r>
        </a:p>
      </dgm:t>
    </dgm:pt>
    <dgm:pt modelId="{C2B4E998-A2DD-403E-8571-307088C03C14}" type="parTrans" cxnId="{86553CA2-E70E-4153-A19E-1581BCDFEB9E}">
      <dgm:prSet/>
      <dgm:spPr>
        <a:ln>
          <a:solidFill>
            <a:schemeClr val="tx1">
              <a:lumMod val="75000"/>
              <a:lumOff val="25000"/>
            </a:schemeClr>
          </a:solidFill>
        </a:ln>
      </dgm:spPr>
      <dgm:t>
        <a:bodyPr/>
        <a:lstStyle/>
        <a:p>
          <a:endParaRPr lang="en-US"/>
        </a:p>
      </dgm:t>
    </dgm:pt>
    <dgm:pt modelId="{3F144E93-863F-4DEF-9C42-7B6CB1348EE6}" type="sibTrans" cxnId="{86553CA2-E70E-4153-A19E-1581BCDFEB9E}">
      <dgm:prSet/>
      <dgm:spPr/>
      <dgm:t>
        <a:bodyPr/>
        <a:lstStyle/>
        <a:p>
          <a:endParaRPr lang="en-US"/>
        </a:p>
      </dgm:t>
    </dgm:pt>
    <dgm:pt modelId="{43D47FBA-6367-43FF-8F10-9D0F4E2178EA}">
      <dgm:prSet phldrT="[Text]"/>
      <dgm:sp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dgm:spPr>
      <dgm:t>
        <a:bodyPr/>
        <a:lstStyle/>
        <a:p>
          <a:r>
            <a:rPr lang="en-US" b="1" dirty="0">
              <a:solidFill>
                <a:schemeClr val="tx2"/>
              </a:solidFill>
            </a:rPr>
            <a:t>Rome</a:t>
          </a:r>
        </a:p>
      </dgm:t>
    </dgm:pt>
    <dgm:pt modelId="{78BA30FA-0477-45F0-8314-4A9058EE9AA5}" type="parTrans" cxnId="{2D90E063-8EF7-4664-85AC-BACB7DDA3D62}">
      <dgm:prSet/>
      <dgm:spPr>
        <a:ln>
          <a:solidFill>
            <a:schemeClr val="tx1">
              <a:lumMod val="75000"/>
              <a:lumOff val="25000"/>
            </a:schemeClr>
          </a:solidFill>
        </a:ln>
      </dgm:spPr>
      <dgm:t>
        <a:bodyPr/>
        <a:lstStyle/>
        <a:p>
          <a:endParaRPr lang="en-US"/>
        </a:p>
      </dgm:t>
    </dgm:pt>
    <dgm:pt modelId="{EB438A5E-7754-49CD-8DC4-239DB6BE8576}" type="sibTrans" cxnId="{2D90E063-8EF7-4664-85AC-BACB7DDA3D62}">
      <dgm:prSet/>
      <dgm:spPr/>
      <dgm:t>
        <a:bodyPr/>
        <a:lstStyle/>
        <a:p>
          <a:endParaRPr lang="en-US"/>
        </a:p>
      </dgm:t>
    </dgm:pt>
    <dgm:pt modelId="{D099031B-DAA7-4005-9293-F32847C6B77D}">
      <dgm:prSet phldrT="[Text]"/>
      <dgm:sp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dgm:spPr>
      <dgm:t>
        <a:bodyPr/>
        <a:lstStyle/>
        <a:p>
          <a:r>
            <a:rPr lang="en-US" b="1" dirty="0">
              <a:solidFill>
                <a:schemeClr val="tx2"/>
              </a:solidFill>
            </a:rPr>
            <a:t>London</a:t>
          </a:r>
        </a:p>
      </dgm:t>
    </dgm:pt>
    <dgm:pt modelId="{37E17B6E-B218-40DD-930C-C9A6D29D7042}" type="parTrans" cxnId="{B5F45A5D-419B-43AE-BA5F-A2224E13BC14}">
      <dgm:prSet/>
      <dgm:spPr>
        <a:ln>
          <a:solidFill>
            <a:schemeClr val="tx1">
              <a:lumMod val="75000"/>
              <a:lumOff val="25000"/>
            </a:schemeClr>
          </a:solidFill>
        </a:ln>
      </dgm:spPr>
      <dgm:t>
        <a:bodyPr/>
        <a:lstStyle/>
        <a:p>
          <a:endParaRPr lang="en-US"/>
        </a:p>
      </dgm:t>
    </dgm:pt>
    <dgm:pt modelId="{F80BFA0A-F211-421A-BF05-44CE775E352E}" type="sibTrans" cxnId="{B5F45A5D-419B-43AE-BA5F-A2224E13BC14}">
      <dgm:prSet/>
      <dgm:spPr/>
      <dgm:t>
        <a:bodyPr/>
        <a:lstStyle/>
        <a:p>
          <a:endParaRPr lang="en-US"/>
        </a:p>
      </dgm:t>
    </dgm:pt>
    <dgm:pt modelId="{CF70D9A5-404F-4BDE-8F2A-3238D7998164}">
      <dgm:prSet phldrT="[Text]"/>
      <dgm:sp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dgm:spPr>
      <dgm:t>
        <a:bodyPr/>
        <a:lstStyle/>
        <a:p>
          <a:r>
            <a:rPr lang="en-US" b="1" dirty="0">
              <a:solidFill>
                <a:schemeClr val="tx2"/>
              </a:solidFill>
            </a:rPr>
            <a:t>Paris</a:t>
          </a:r>
        </a:p>
      </dgm:t>
    </dgm:pt>
    <dgm:pt modelId="{0CA50E5D-E726-4582-B3B6-BB233AA75A2C}" type="parTrans" cxnId="{C975FD14-1464-4BCA-9788-3D76577895B0}">
      <dgm:prSet/>
      <dgm:spPr>
        <a:ln>
          <a:solidFill>
            <a:schemeClr val="tx1">
              <a:lumMod val="75000"/>
              <a:lumOff val="25000"/>
            </a:schemeClr>
          </a:solidFill>
        </a:ln>
      </dgm:spPr>
      <dgm:t>
        <a:bodyPr/>
        <a:lstStyle/>
        <a:p>
          <a:endParaRPr lang="en-US"/>
        </a:p>
      </dgm:t>
    </dgm:pt>
    <dgm:pt modelId="{351829CE-C867-4F65-B4DC-AEBB89C4D94B}" type="sibTrans" cxnId="{C975FD14-1464-4BCA-9788-3D76577895B0}">
      <dgm:prSet/>
      <dgm:spPr/>
      <dgm:t>
        <a:bodyPr/>
        <a:lstStyle/>
        <a:p>
          <a:endParaRPr lang="en-US"/>
        </a:p>
      </dgm:t>
    </dgm:pt>
    <dgm:pt modelId="{31BB23A4-BD03-4118-A038-658E5B2FCCA4}">
      <dgm:prSet phldrT="[Text]"/>
      <dgm:sp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dgm:spPr>
      <dgm:t>
        <a:bodyPr/>
        <a:lstStyle/>
        <a:p>
          <a:r>
            <a:rPr lang="en-US" b="1" dirty="0">
              <a:solidFill>
                <a:schemeClr val="tx2"/>
              </a:solidFill>
            </a:rPr>
            <a:t>Montreal</a:t>
          </a:r>
        </a:p>
      </dgm:t>
    </dgm:pt>
    <dgm:pt modelId="{C43B558A-4930-4E31-8B75-4FF36A21CC13}" type="parTrans" cxnId="{2CFEFD59-E20F-466F-93BB-7A87C9458369}">
      <dgm:prSet/>
      <dgm:spPr>
        <a:ln>
          <a:solidFill>
            <a:schemeClr val="tx1">
              <a:lumMod val="75000"/>
              <a:lumOff val="25000"/>
            </a:schemeClr>
          </a:solidFill>
        </a:ln>
      </dgm:spPr>
      <dgm:t>
        <a:bodyPr/>
        <a:lstStyle/>
        <a:p>
          <a:endParaRPr lang="en-US"/>
        </a:p>
      </dgm:t>
    </dgm:pt>
    <dgm:pt modelId="{44654349-109B-4547-92C0-16886F131F8A}" type="sibTrans" cxnId="{2CFEFD59-E20F-466F-93BB-7A87C9458369}">
      <dgm:prSet/>
      <dgm:spPr/>
      <dgm:t>
        <a:bodyPr/>
        <a:lstStyle/>
        <a:p>
          <a:endParaRPr lang="en-US"/>
        </a:p>
      </dgm:t>
    </dgm:pt>
    <dgm:pt modelId="{3A201012-7C96-44A7-A612-62556887B679}">
      <dgm:prSet phldrT="[Text]"/>
      <dgm:sp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dgm:spPr>
      <dgm:t>
        <a:bodyPr/>
        <a:lstStyle/>
        <a:p>
          <a:r>
            <a:rPr lang="en-US" b="1" dirty="0">
              <a:solidFill>
                <a:schemeClr val="tx2"/>
              </a:solidFill>
            </a:rPr>
            <a:t>Kingston (under M-II)</a:t>
          </a:r>
        </a:p>
      </dgm:t>
    </dgm:pt>
    <dgm:pt modelId="{B723D569-261A-48F5-BADF-EB1E40909823}" type="parTrans" cxnId="{10609D31-A4FC-4990-BB7A-D256F9D2F662}">
      <dgm:prSet/>
      <dgm:spPr>
        <a:ln>
          <a:solidFill>
            <a:schemeClr val="tx1">
              <a:lumMod val="75000"/>
              <a:lumOff val="25000"/>
            </a:schemeClr>
          </a:solidFill>
        </a:ln>
      </dgm:spPr>
      <dgm:t>
        <a:bodyPr/>
        <a:lstStyle/>
        <a:p>
          <a:endParaRPr lang="en-US"/>
        </a:p>
      </dgm:t>
    </dgm:pt>
    <dgm:pt modelId="{867CC091-66A7-432C-B4D4-95ECCEEC7BA8}" type="sibTrans" cxnId="{10609D31-A4FC-4990-BB7A-D256F9D2F662}">
      <dgm:prSet/>
      <dgm:spPr/>
      <dgm:t>
        <a:bodyPr/>
        <a:lstStyle/>
        <a:p>
          <a:endParaRPr lang="en-US"/>
        </a:p>
      </dgm:t>
    </dgm:pt>
    <dgm:pt modelId="{690EEB38-7280-4DFD-B24D-605B1914828A}" type="pres">
      <dgm:prSet presAssocID="{50613DF2-1202-4451-8677-797E3D3D9751}" presName="diagram" presStyleCnt="0">
        <dgm:presLayoutVars>
          <dgm:chPref val="1"/>
          <dgm:dir/>
          <dgm:animOne val="branch"/>
          <dgm:animLvl val="lvl"/>
          <dgm:resizeHandles val="exact"/>
        </dgm:presLayoutVars>
      </dgm:prSet>
      <dgm:spPr/>
    </dgm:pt>
    <dgm:pt modelId="{56B5DA29-7C9F-4C16-807C-8E1CAC67ED85}" type="pres">
      <dgm:prSet presAssocID="{68E58D53-F6B2-4FA8-A52B-1459B57D1E5D}" presName="root1" presStyleCnt="0"/>
      <dgm:spPr/>
    </dgm:pt>
    <dgm:pt modelId="{8714A1A2-B9D0-4C11-84D4-5248A280E68B}" type="pres">
      <dgm:prSet presAssocID="{68E58D53-F6B2-4FA8-A52B-1459B57D1E5D}" presName="LevelOneTextNode" presStyleLbl="node0" presStyleIdx="0" presStyleCnt="1" custScaleX="244611" custScaleY="639230" custLinFactX="-100000" custLinFactNeighborX="-143710" custLinFactNeighborY="-48481">
        <dgm:presLayoutVars>
          <dgm:chPref val="3"/>
        </dgm:presLayoutVars>
      </dgm:prSet>
      <dgm:spPr/>
    </dgm:pt>
    <dgm:pt modelId="{3B65DBE8-0464-474A-8DB0-4565EF3D7522}" type="pres">
      <dgm:prSet presAssocID="{68E58D53-F6B2-4FA8-A52B-1459B57D1E5D}" presName="level2hierChild" presStyleCnt="0"/>
      <dgm:spPr/>
    </dgm:pt>
    <dgm:pt modelId="{A176E06E-E618-4B8A-9246-1E04EA7D7C39}" type="pres">
      <dgm:prSet presAssocID="{FA4EAD9A-A3A8-40E9-B668-1CD89C4C8423}" presName="conn2-1" presStyleLbl="parChTrans1D2" presStyleIdx="0" presStyleCnt="9"/>
      <dgm:spPr/>
    </dgm:pt>
    <dgm:pt modelId="{5964B2B3-20C4-421B-9981-2C3037364E00}" type="pres">
      <dgm:prSet presAssocID="{FA4EAD9A-A3A8-40E9-B668-1CD89C4C8423}" presName="connTx" presStyleLbl="parChTrans1D2" presStyleIdx="0" presStyleCnt="9"/>
      <dgm:spPr/>
    </dgm:pt>
    <dgm:pt modelId="{BD476C98-5C18-4B42-A67D-9D0C5966EED9}" type="pres">
      <dgm:prSet presAssocID="{E2A5173B-1A00-40F9-B262-CCEC6F24FBBF}" presName="root2" presStyleCnt="0"/>
      <dgm:spPr/>
    </dgm:pt>
    <dgm:pt modelId="{4E3DE1A0-D829-4229-9DF6-D84467F6AB8C}" type="pres">
      <dgm:prSet presAssocID="{E2A5173B-1A00-40F9-B262-CCEC6F24FBBF}" presName="LevelTwoTextNode" presStyleLbl="node2" presStyleIdx="0" presStyleCnt="9" custLinFactNeighborX="98003" custLinFactNeighborY="55197">
        <dgm:presLayoutVars>
          <dgm:chPref val="3"/>
        </dgm:presLayoutVars>
      </dgm:prSet>
      <dgm:spPr/>
    </dgm:pt>
    <dgm:pt modelId="{6502EB4E-C0A6-4920-8948-FDE6F2A1C5BE}" type="pres">
      <dgm:prSet presAssocID="{E2A5173B-1A00-40F9-B262-CCEC6F24FBBF}" presName="level3hierChild" presStyleCnt="0"/>
      <dgm:spPr/>
    </dgm:pt>
    <dgm:pt modelId="{D858A73D-4A27-46EF-810F-A6D98A6F9A92}" type="pres">
      <dgm:prSet presAssocID="{FCCE85C4-41EE-4EBD-B5EF-8AC4193BFD83}" presName="conn2-1" presStyleLbl="parChTrans1D2" presStyleIdx="1" presStyleCnt="9"/>
      <dgm:spPr/>
    </dgm:pt>
    <dgm:pt modelId="{9DF56476-2646-48BC-B0C1-112C0A164383}" type="pres">
      <dgm:prSet presAssocID="{FCCE85C4-41EE-4EBD-B5EF-8AC4193BFD83}" presName="connTx" presStyleLbl="parChTrans1D2" presStyleIdx="1" presStyleCnt="9"/>
      <dgm:spPr/>
    </dgm:pt>
    <dgm:pt modelId="{BB904492-5081-4D36-82CB-6F120B295DEC}" type="pres">
      <dgm:prSet presAssocID="{93D8B264-8FA3-405E-AE70-726A9CA1D4B8}" presName="root2" presStyleCnt="0"/>
      <dgm:spPr/>
    </dgm:pt>
    <dgm:pt modelId="{4904A713-CB34-4478-B1B5-D4000D1015C0}" type="pres">
      <dgm:prSet presAssocID="{93D8B264-8FA3-405E-AE70-726A9CA1D4B8}" presName="LevelTwoTextNode" presStyleLbl="node2" presStyleIdx="1" presStyleCnt="9" custLinFactNeighborX="98003" custLinFactNeighborY="49173">
        <dgm:presLayoutVars>
          <dgm:chPref val="3"/>
        </dgm:presLayoutVars>
      </dgm:prSet>
      <dgm:spPr/>
    </dgm:pt>
    <dgm:pt modelId="{D663808B-8658-42C7-A837-AEF48B85218B}" type="pres">
      <dgm:prSet presAssocID="{93D8B264-8FA3-405E-AE70-726A9CA1D4B8}" presName="level3hierChild" presStyleCnt="0"/>
      <dgm:spPr/>
    </dgm:pt>
    <dgm:pt modelId="{B9F3F4A4-59C8-42C2-8183-FDC97E8031CD}" type="pres">
      <dgm:prSet presAssocID="{BFD24A30-040C-411D-9F0D-7A73AB9958CB}" presName="conn2-1" presStyleLbl="parChTrans1D2" presStyleIdx="2" presStyleCnt="9"/>
      <dgm:spPr/>
    </dgm:pt>
    <dgm:pt modelId="{3344F1D3-5421-4830-A719-4019B44169BC}" type="pres">
      <dgm:prSet presAssocID="{BFD24A30-040C-411D-9F0D-7A73AB9958CB}" presName="connTx" presStyleLbl="parChTrans1D2" presStyleIdx="2" presStyleCnt="9"/>
      <dgm:spPr/>
    </dgm:pt>
    <dgm:pt modelId="{CC8A2C44-0D05-4F00-89F7-6F8CE39764D0}" type="pres">
      <dgm:prSet presAssocID="{773C3E6E-5E64-40A7-8C57-74E8C050CA0E}" presName="root2" presStyleCnt="0"/>
      <dgm:spPr/>
    </dgm:pt>
    <dgm:pt modelId="{1AB083CE-F17A-4598-9E96-3641193299F2}" type="pres">
      <dgm:prSet presAssocID="{773C3E6E-5E64-40A7-8C57-74E8C050CA0E}" presName="LevelTwoTextNode" presStyleLbl="node2" presStyleIdx="2" presStyleCnt="9" custLinFactNeighborX="98003" custLinFactNeighborY="41117">
        <dgm:presLayoutVars>
          <dgm:chPref val="3"/>
        </dgm:presLayoutVars>
      </dgm:prSet>
      <dgm:spPr/>
    </dgm:pt>
    <dgm:pt modelId="{706F8684-F862-4F2E-93AD-8C05563650A7}" type="pres">
      <dgm:prSet presAssocID="{773C3E6E-5E64-40A7-8C57-74E8C050CA0E}" presName="level3hierChild" presStyleCnt="0"/>
      <dgm:spPr/>
    </dgm:pt>
    <dgm:pt modelId="{B6E915AD-391B-4F01-9497-2137A2356B28}" type="pres">
      <dgm:prSet presAssocID="{C2B4E998-A2DD-403E-8571-307088C03C14}" presName="conn2-1" presStyleLbl="parChTrans1D2" presStyleIdx="3" presStyleCnt="9"/>
      <dgm:spPr/>
    </dgm:pt>
    <dgm:pt modelId="{BBADA899-0D3F-4623-91A3-3142DCBED240}" type="pres">
      <dgm:prSet presAssocID="{C2B4E998-A2DD-403E-8571-307088C03C14}" presName="connTx" presStyleLbl="parChTrans1D2" presStyleIdx="3" presStyleCnt="9"/>
      <dgm:spPr/>
    </dgm:pt>
    <dgm:pt modelId="{C64751F2-E67F-446C-9CE1-D00BFCB6E628}" type="pres">
      <dgm:prSet presAssocID="{D092364A-E046-4759-B1B6-0C37E16DEF43}" presName="root2" presStyleCnt="0"/>
      <dgm:spPr/>
    </dgm:pt>
    <dgm:pt modelId="{F644914F-B30D-4C6F-A27D-7ABAC2B14F46}" type="pres">
      <dgm:prSet presAssocID="{D092364A-E046-4759-B1B6-0C37E16DEF43}" presName="LevelTwoTextNode" presStyleLbl="node2" presStyleIdx="3" presStyleCnt="9" custLinFactNeighborX="98003" custLinFactNeighborY="34631">
        <dgm:presLayoutVars>
          <dgm:chPref val="3"/>
        </dgm:presLayoutVars>
      </dgm:prSet>
      <dgm:spPr/>
    </dgm:pt>
    <dgm:pt modelId="{9429B3B6-BEB3-4C1E-9AD9-5BDCF1796D24}" type="pres">
      <dgm:prSet presAssocID="{D092364A-E046-4759-B1B6-0C37E16DEF43}" presName="level3hierChild" presStyleCnt="0"/>
      <dgm:spPr/>
    </dgm:pt>
    <dgm:pt modelId="{62DE0791-A3B5-4177-9E4A-1F56DBB7945C}" type="pres">
      <dgm:prSet presAssocID="{78BA30FA-0477-45F0-8314-4A9058EE9AA5}" presName="conn2-1" presStyleLbl="parChTrans1D2" presStyleIdx="4" presStyleCnt="9"/>
      <dgm:spPr/>
    </dgm:pt>
    <dgm:pt modelId="{965A11E2-BA93-4AC4-BDA5-BFC249309FE6}" type="pres">
      <dgm:prSet presAssocID="{78BA30FA-0477-45F0-8314-4A9058EE9AA5}" presName="connTx" presStyleLbl="parChTrans1D2" presStyleIdx="4" presStyleCnt="9"/>
      <dgm:spPr/>
    </dgm:pt>
    <dgm:pt modelId="{D6E8F82A-AD55-4118-AB49-658E0C118A98}" type="pres">
      <dgm:prSet presAssocID="{43D47FBA-6367-43FF-8F10-9D0F4E2178EA}" presName="root2" presStyleCnt="0"/>
      <dgm:spPr/>
    </dgm:pt>
    <dgm:pt modelId="{806E4015-DE10-4A1F-868D-B8C6A736DB1A}" type="pres">
      <dgm:prSet presAssocID="{43D47FBA-6367-43FF-8F10-9D0F4E2178EA}" presName="LevelTwoTextNode" presStyleLbl="node2" presStyleIdx="4" presStyleCnt="9" custLinFactNeighborX="98003" custLinFactNeighborY="38536">
        <dgm:presLayoutVars>
          <dgm:chPref val="3"/>
        </dgm:presLayoutVars>
      </dgm:prSet>
      <dgm:spPr/>
    </dgm:pt>
    <dgm:pt modelId="{9D50A497-5EB8-45B8-A5C6-D567F392C5E3}" type="pres">
      <dgm:prSet presAssocID="{43D47FBA-6367-43FF-8F10-9D0F4E2178EA}" presName="level3hierChild" presStyleCnt="0"/>
      <dgm:spPr/>
    </dgm:pt>
    <dgm:pt modelId="{F1F531D5-DAA7-45D0-A98B-CCE68DBD9E48}" type="pres">
      <dgm:prSet presAssocID="{37E17B6E-B218-40DD-930C-C9A6D29D7042}" presName="conn2-1" presStyleLbl="parChTrans1D2" presStyleIdx="5" presStyleCnt="9"/>
      <dgm:spPr/>
    </dgm:pt>
    <dgm:pt modelId="{63DEC93E-C1DF-41DF-89A5-94A9E7337906}" type="pres">
      <dgm:prSet presAssocID="{37E17B6E-B218-40DD-930C-C9A6D29D7042}" presName="connTx" presStyleLbl="parChTrans1D2" presStyleIdx="5" presStyleCnt="9"/>
      <dgm:spPr/>
    </dgm:pt>
    <dgm:pt modelId="{EE0B1F6E-6279-4D5D-AA90-4A183013C879}" type="pres">
      <dgm:prSet presAssocID="{D099031B-DAA7-4005-9293-F32847C6B77D}" presName="root2" presStyleCnt="0"/>
      <dgm:spPr/>
    </dgm:pt>
    <dgm:pt modelId="{64A0C9B5-B585-4802-8D8A-F083F22E74EE}" type="pres">
      <dgm:prSet presAssocID="{D099031B-DAA7-4005-9293-F32847C6B77D}" presName="LevelTwoTextNode" presStyleLbl="node2" presStyleIdx="5" presStyleCnt="9" custLinFactNeighborX="98536" custLinFactNeighborY="30492">
        <dgm:presLayoutVars>
          <dgm:chPref val="3"/>
        </dgm:presLayoutVars>
      </dgm:prSet>
      <dgm:spPr/>
    </dgm:pt>
    <dgm:pt modelId="{2C854FC6-A7E1-4F83-8C17-5903F8E761CF}" type="pres">
      <dgm:prSet presAssocID="{D099031B-DAA7-4005-9293-F32847C6B77D}" presName="level3hierChild" presStyleCnt="0"/>
      <dgm:spPr/>
    </dgm:pt>
    <dgm:pt modelId="{07BC0D30-5F61-4664-86D3-2D49BCD5B049}" type="pres">
      <dgm:prSet presAssocID="{0CA50E5D-E726-4582-B3B6-BB233AA75A2C}" presName="conn2-1" presStyleLbl="parChTrans1D2" presStyleIdx="6" presStyleCnt="9"/>
      <dgm:spPr/>
    </dgm:pt>
    <dgm:pt modelId="{5EACE95A-CF58-4D23-8C1C-811E5A041505}" type="pres">
      <dgm:prSet presAssocID="{0CA50E5D-E726-4582-B3B6-BB233AA75A2C}" presName="connTx" presStyleLbl="parChTrans1D2" presStyleIdx="6" presStyleCnt="9"/>
      <dgm:spPr/>
    </dgm:pt>
    <dgm:pt modelId="{F6ABC475-D44C-43C5-867C-F37075ACC481}" type="pres">
      <dgm:prSet presAssocID="{CF70D9A5-404F-4BDE-8F2A-3238D7998164}" presName="root2" presStyleCnt="0"/>
      <dgm:spPr/>
    </dgm:pt>
    <dgm:pt modelId="{15C5598C-1620-4EBD-A109-A5DF0136608C}" type="pres">
      <dgm:prSet presAssocID="{CF70D9A5-404F-4BDE-8F2A-3238D7998164}" presName="LevelTwoTextNode" presStyleLbl="node2" presStyleIdx="6" presStyleCnt="9" custLinFactNeighborX="98003" custLinFactNeighborY="30178">
        <dgm:presLayoutVars>
          <dgm:chPref val="3"/>
        </dgm:presLayoutVars>
      </dgm:prSet>
      <dgm:spPr/>
    </dgm:pt>
    <dgm:pt modelId="{B791CE6F-DB3E-41BC-91B9-F7949B869ABE}" type="pres">
      <dgm:prSet presAssocID="{CF70D9A5-404F-4BDE-8F2A-3238D7998164}" presName="level3hierChild" presStyleCnt="0"/>
      <dgm:spPr/>
    </dgm:pt>
    <dgm:pt modelId="{AAE17264-380E-4892-BF7A-11B69926E133}" type="pres">
      <dgm:prSet presAssocID="{C43B558A-4930-4E31-8B75-4FF36A21CC13}" presName="conn2-1" presStyleLbl="parChTrans1D2" presStyleIdx="7" presStyleCnt="9"/>
      <dgm:spPr/>
    </dgm:pt>
    <dgm:pt modelId="{C2F9592B-D064-4FE2-8686-401D96D4FE4C}" type="pres">
      <dgm:prSet presAssocID="{C43B558A-4930-4E31-8B75-4FF36A21CC13}" presName="connTx" presStyleLbl="parChTrans1D2" presStyleIdx="7" presStyleCnt="9"/>
      <dgm:spPr/>
    </dgm:pt>
    <dgm:pt modelId="{D2D62A30-CDB3-486F-AC16-34EFDE6D635B}" type="pres">
      <dgm:prSet presAssocID="{31BB23A4-BD03-4118-A038-658E5B2FCCA4}" presName="root2" presStyleCnt="0"/>
      <dgm:spPr/>
    </dgm:pt>
    <dgm:pt modelId="{D279815E-8F4F-41AC-967E-6BE362780ABC}" type="pres">
      <dgm:prSet presAssocID="{31BB23A4-BD03-4118-A038-658E5B2FCCA4}" presName="LevelTwoTextNode" presStyleLbl="node2" presStyleIdx="7" presStyleCnt="9" custLinFactNeighborX="98536" custLinFactNeighborY="34370">
        <dgm:presLayoutVars>
          <dgm:chPref val="3"/>
        </dgm:presLayoutVars>
      </dgm:prSet>
      <dgm:spPr/>
    </dgm:pt>
    <dgm:pt modelId="{F9D80327-CB82-40A3-80F5-C2049CCF74DA}" type="pres">
      <dgm:prSet presAssocID="{31BB23A4-BD03-4118-A038-658E5B2FCCA4}" presName="level3hierChild" presStyleCnt="0"/>
      <dgm:spPr/>
    </dgm:pt>
    <dgm:pt modelId="{547C0E18-659C-46A0-BEFD-445AB70EC4B3}" type="pres">
      <dgm:prSet presAssocID="{B723D569-261A-48F5-BADF-EB1E40909823}" presName="conn2-1" presStyleLbl="parChTrans1D2" presStyleIdx="8" presStyleCnt="9"/>
      <dgm:spPr/>
    </dgm:pt>
    <dgm:pt modelId="{387829DE-A5D1-448D-86A8-8DCD9DFCF058}" type="pres">
      <dgm:prSet presAssocID="{B723D569-261A-48F5-BADF-EB1E40909823}" presName="connTx" presStyleLbl="parChTrans1D2" presStyleIdx="8" presStyleCnt="9"/>
      <dgm:spPr/>
    </dgm:pt>
    <dgm:pt modelId="{3AED3BBC-0000-4AEA-A156-CC4D82664239}" type="pres">
      <dgm:prSet presAssocID="{3A201012-7C96-44A7-A612-62556887B679}" presName="root2" presStyleCnt="0"/>
      <dgm:spPr/>
    </dgm:pt>
    <dgm:pt modelId="{47A4A456-46FE-4B1D-80D0-F72B52E2FF94}" type="pres">
      <dgm:prSet presAssocID="{3A201012-7C96-44A7-A612-62556887B679}" presName="LevelTwoTextNode" presStyleLbl="node2" presStyleIdx="8" presStyleCnt="9" custLinFactNeighborX="-63656" custLinFactNeighborY="-29548">
        <dgm:presLayoutVars>
          <dgm:chPref val="3"/>
        </dgm:presLayoutVars>
      </dgm:prSet>
      <dgm:spPr/>
    </dgm:pt>
    <dgm:pt modelId="{E94E6429-5A95-48D6-947E-88DA7F6A9734}" type="pres">
      <dgm:prSet presAssocID="{3A201012-7C96-44A7-A612-62556887B679}" presName="level3hierChild" presStyleCnt="0"/>
      <dgm:spPr/>
    </dgm:pt>
  </dgm:ptLst>
  <dgm:cxnLst>
    <dgm:cxn modelId="{447E1700-7D4E-457B-966B-B61B355DB4ED}" srcId="{68E58D53-F6B2-4FA8-A52B-1459B57D1E5D}" destId="{E2A5173B-1A00-40F9-B262-CCEC6F24FBBF}" srcOrd="0" destOrd="0" parTransId="{FA4EAD9A-A3A8-40E9-B668-1CD89C4C8423}" sibTransId="{E7CF8B32-798C-46FB-B693-8DCF9FD35D3E}"/>
    <dgm:cxn modelId="{C975FD14-1464-4BCA-9788-3D76577895B0}" srcId="{68E58D53-F6B2-4FA8-A52B-1459B57D1E5D}" destId="{CF70D9A5-404F-4BDE-8F2A-3238D7998164}" srcOrd="6" destOrd="0" parTransId="{0CA50E5D-E726-4582-B3B6-BB233AA75A2C}" sibTransId="{351829CE-C867-4F65-B4DC-AEBB89C4D94B}"/>
    <dgm:cxn modelId="{32D0921C-BEC2-4B6B-8793-4CBEE0F840C2}" type="presOf" srcId="{BFD24A30-040C-411D-9F0D-7A73AB9958CB}" destId="{3344F1D3-5421-4830-A719-4019B44169BC}" srcOrd="1" destOrd="0" presId="urn:microsoft.com/office/officeart/2005/8/layout/hierarchy2"/>
    <dgm:cxn modelId="{62007028-16CE-4182-B4E4-8B100F482E32}" type="presOf" srcId="{C2B4E998-A2DD-403E-8571-307088C03C14}" destId="{B6E915AD-391B-4F01-9497-2137A2356B28}" srcOrd="0" destOrd="0" presId="urn:microsoft.com/office/officeart/2005/8/layout/hierarchy2"/>
    <dgm:cxn modelId="{7D59FA2B-3131-4FCF-97EE-2FE47279C952}" type="presOf" srcId="{FA4EAD9A-A3A8-40E9-B668-1CD89C4C8423}" destId="{A176E06E-E618-4B8A-9246-1E04EA7D7C39}" srcOrd="0" destOrd="0" presId="urn:microsoft.com/office/officeart/2005/8/layout/hierarchy2"/>
    <dgm:cxn modelId="{A4E56A2F-BB32-4C7E-9483-740E40DFF086}" srcId="{50613DF2-1202-4451-8677-797E3D3D9751}" destId="{68E58D53-F6B2-4FA8-A52B-1459B57D1E5D}" srcOrd="0" destOrd="0" parTransId="{7665F1FC-3ABC-4243-8ECF-EB3DD84BE407}" sibTransId="{43F4D698-B3D4-405E-B71B-C54D1BF4E3B8}"/>
    <dgm:cxn modelId="{DB547930-1BAB-46D1-9701-AE0CC3651A74}" type="presOf" srcId="{CF70D9A5-404F-4BDE-8F2A-3238D7998164}" destId="{15C5598C-1620-4EBD-A109-A5DF0136608C}" srcOrd="0" destOrd="0" presId="urn:microsoft.com/office/officeart/2005/8/layout/hierarchy2"/>
    <dgm:cxn modelId="{07A59C30-4EB0-4326-A617-C8A5E5514F5A}" type="presOf" srcId="{0CA50E5D-E726-4582-B3B6-BB233AA75A2C}" destId="{07BC0D30-5F61-4664-86D3-2D49BCD5B049}" srcOrd="0" destOrd="0" presId="urn:microsoft.com/office/officeart/2005/8/layout/hierarchy2"/>
    <dgm:cxn modelId="{10609D31-A4FC-4990-BB7A-D256F9D2F662}" srcId="{68E58D53-F6B2-4FA8-A52B-1459B57D1E5D}" destId="{3A201012-7C96-44A7-A612-62556887B679}" srcOrd="8" destOrd="0" parTransId="{B723D569-261A-48F5-BADF-EB1E40909823}" sibTransId="{867CC091-66A7-432C-B4D4-95ECCEEC7BA8}"/>
    <dgm:cxn modelId="{572B8F35-E12B-4430-816E-BF215E824D6F}" srcId="{68E58D53-F6B2-4FA8-A52B-1459B57D1E5D}" destId="{773C3E6E-5E64-40A7-8C57-74E8C050CA0E}" srcOrd="2" destOrd="0" parTransId="{BFD24A30-040C-411D-9F0D-7A73AB9958CB}" sibTransId="{92C1857D-BAB4-4B67-9999-BD932E3B52B9}"/>
    <dgm:cxn modelId="{34CB925B-8449-48A1-9F11-DDB930446C13}" type="presOf" srcId="{0CA50E5D-E726-4582-B3B6-BB233AA75A2C}" destId="{5EACE95A-CF58-4D23-8C1C-811E5A041505}" srcOrd="1" destOrd="0" presId="urn:microsoft.com/office/officeart/2005/8/layout/hierarchy2"/>
    <dgm:cxn modelId="{B5F45A5D-419B-43AE-BA5F-A2224E13BC14}" srcId="{68E58D53-F6B2-4FA8-A52B-1459B57D1E5D}" destId="{D099031B-DAA7-4005-9293-F32847C6B77D}" srcOrd="5" destOrd="0" parTransId="{37E17B6E-B218-40DD-930C-C9A6D29D7042}" sibTransId="{F80BFA0A-F211-421A-BF05-44CE775E352E}"/>
    <dgm:cxn modelId="{13F53F61-28B8-47E0-AF82-C227AE0EC031}" type="presOf" srcId="{D092364A-E046-4759-B1B6-0C37E16DEF43}" destId="{F644914F-B30D-4C6F-A27D-7ABAC2B14F46}" srcOrd="0" destOrd="0" presId="urn:microsoft.com/office/officeart/2005/8/layout/hierarchy2"/>
    <dgm:cxn modelId="{35869161-FB22-465F-87EC-95EF427E4E57}" type="presOf" srcId="{37E17B6E-B218-40DD-930C-C9A6D29D7042}" destId="{63DEC93E-C1DF-41DF-89A5-94A9E7337906}" srcOrd="1" destOrd="0" presId="urn:microsoft.com/office/officeart/2005/8/layout/hierarchy2"/>
    <dgm:cxn modelId="{2D90E063-8EF7-4664-85AC-BACB7DDA3D62}" srcId="{68E58D53-F6B2-4FA8-A52B-1459B57D1E5D}" destId="{43D47FBA-6367-43FF-8F10-9D0F4E2178EA}" srcOrd="4" destOrd="0" parTransId="{78BA30FA-0477-45F0-8314-4A9058EE9AA5}" sibTransId="{EB438A5E-7754-49CD-8DC4-239DB6BE8576}"/>
    <dgm:cxn modelId="{F5E2C446-A277-4912-B84E-DEA92061F9DB}" type="presOf" srcId="{B723D569-261A-48F5-BADF-EB1E40909823}" destId="{547C0E18-659C-46A0-BEFD-445AB70EC4B3}" srcOrd="0" destOrd="0" presId="urn:microsoft.com/office/officeart/2005/8/layout/hierarchy2"/>
    <dgm:cxn modelId="{CA1DD569-AF66-48EF-84A7-A85D41A64EFD}" type="presOf" srcId="{773C3E6E-5E64-40A7-8C57-74E8C050CA0E}" destId="{1AB083CE-F17A-4598-9E96-3641193299F2}" srcOrd="0" destOrd="0" presId="urn:microsoft.com/office/officeart/2005/8/layout/hierarchy2"/>
    <dgm:cxn modelId="{0BFBAA6C-EB44-494D-BF97-C27BC27C14FA}" type="presOf" srcId="{68E58D53-F6B2-4FA8-A52B-1459B57D1E5D}" destId="{8714A1A2-B9D0-4C11-84D4-5248A280E68B}" srcOrd="0" destOrd="0" presId="urn:microsoft.com/office/officeart/2005/8/layout/hierarchy2"/>
    <dgm:cxn modelId="{0621E94D-D7B9-4F86-BF25-747D5E73EBA6}" type="presOf" srcId="{93D8B264-8FA3-405E-AE70-726A9CA1D4B8}" destId="{4904A713-CB34-4478-B1B5-D4000D1015C0}" srcOrd="0" destOrd="0" presId="urn:microsoft.com/office/officeart/2005/8/layout/hierarchy2"/>
    <dgm:cxn modelId="{1F516456-301F-4611-AD6E-71F3A231D61B}" srcId="{68E58D53-F6B2-4FA8-A52B-1459B57D1E5D}" destId="{93D8B264-8FA3-405E-AE70-726A9CA1D4B8}" srcOrd="1" destOrd="0" parTransId="{FCCE85C4-41EE-4EBD-B5EF-8AC4193BFD83}" sibTransId="{93A521A1-6DBD-44F5-B935-641574D766A8}"/>
    <dgm:cxn modelId="{2CFEFD59-E20F-466F-93BB-7A87C9458369}" srcId="{68E58D53-F6B2-4FA8-A52B-1459B57D1E5D}" destId="{31BB23A4-BD03-4118-A038-658E5B2FCCA4}" srcOrd="7" destOrd="0" parTransId="{C43B558A-4930-4E31-8B75-4FF36A21CC13}" sibTransId="{44654349-109B-4547-92C0-16886F131F8A}"/>
    <dgm:cxn modelId="{16CE858F-045D-4A91-9988-6984D0A5BCAA}" type="presOf" srcId="{FCCE85C4-41EE-4EBD-B5EF-8AC4193BFD83}" destId="{D858A73D-4A27-46EF-810F-A6D98A6F9A92}" srcOrd="0" destOrd="0" presId="urn:microsoft.com/office/officeart/2005/8/layout/hierarchy2"/>
    <dgm:cxn modelId="{09692C97-484F-4F0D-9D0A-28979858F902}" type="presOf" srcId="{B723D569-261A-48F5-BADF-EB1E40909823}" destId="{387829DE-A5D1-448D-86A8-8DCD9DFCF058}" srcOrd="1" destOrd="0" presId="urn:microsoft.com/office/officeart/2005/8/layout/hierarchy2"/>
    <dgm:cxn modelId="{635E159D-1318-4549-98E2-C15A4C18D219}" type="presOf" srcId="{31BB23A4-BD03-4118-A038-658E5B2FCCA4}" destId="{D279815E-8F4F-41AC-967E-6BE362780ABC}" srcOrd="0" destOrd="0" presId="urn:microsoft.com/office/officeart/2005/8/layout/hierarchy2"/>
    <dgm:cxn modelId="{86553CA2-E70E-4153-A19E-1581BCDFEB9E}" srcId="{68E58D53-F6B2-4FA8-A52B-1459B57D1E5D}" destId="{D092364A-E046-4759-B1B6-0C37E16DEF43}" srcOrd="3" destOrd="0" parTransId="{C2B4E998-A2DD-403E-8571-307088C03C14}" sibTransId="{3F144E93-863F-4DEF-9C42-7B6CB1348EE6}"/>
    <dgm:cxn modelId="{73A403A9-01EE-4A4B-8863-C171E0C9A2F5}" type="presOf" srcId="{FA4EAD9A-A3A8-40E9-B668-1CD89C4C8423}" destId="{5964B2B3-20C4-421B-9981-2C3037364E00}" srcOrd="1" destOrd="0" presId="urn:microsoft.com/office/officeart/2005/8/layout/hierarchy2"/>
    <dgm:cxn modelId="{273E28B5-CED2-4A17-8E31-BF1362BF497F}" type="presOf" srcId="{78BA30FA-0477-45F0-8314-4A9058EE9AA5}" destId="{965A11E2-BA93-4AC4-BDA5-BFC249309FE6}" srcOrd="1" destOrd="0" presId="urn:microsoft.com/office/officeart/2005/8/layout/hierarchy2"/>
    <dgm:cxn modelId="{DFFA5ABA-4E19-421A-8A3C-15135281276E}" type="presOf" srcId="{3A201012-7C96-44A7-A612-62556887B679}" destId="{47A4A456-46FE-4B1D-80D0-F72B52E2FF94}" srcOrd="0" destOrd="0" presId="urn:microsoft.com/office/officeart/2005/8/layout/hierarchy2"/>
    <dgm:cxn modelId="{8647EAC4-5476-4BF4-972F-0BE222BCE6B5}" type="presOf" srcId="{D099031B-DAA7-4005-9293-F32847C6B77D}" destId="{64A0C9B5-B585-4802-8D8A-F083F22E74EE}" srcOrd="0" destOrd="0" presId="urn:microsoft.com/office/officeart/2005/8/layout/hierarchy2"/>
    <dgm:cxn modelId="{7A4857C7-1182-47A6-90CF-C50A08EFB221}" type="presOf" srcId="{43D47FBA-6367-43FF-8F10-9D0F4E2178EA}" destId="{806E4015-DE10-4A1F-868D-B8C6A736DB1A}" srcOrd="0" destOrd="0" presId="urn:microsoft.com/office/officeart/2005/8/layout/hierarchy2"/>
    <dgm:cxn modelId="{C4CBCCC7-92CE-49EE-8799-056C85565DE1}" type="presOf" srcId="{C2B4E998-A2DD-403E-8571-307088C03C14}" destId="{BBADA899-0D3F-4623-91A3-3142DCBED240}" srcOrd="1" destOrd="0" presId="urn:microsoft.com/office/officeart/2005/8/layout/hierarchy2"/>
    <dgm:cxn modelId="{0C5F54CA-105E-47E9-B905-ED18E95BE877}" type="presOf" srcId="{78BA30FA-0477-45F0-8314-4A9058EE9AA5}" destId="{62DE0791-A3B5-4177-9E4A-1F56DBB7945C}" srcOrd="0" destOrd="0" presId="urn:microsoft.com/office/officeart/2005/8/layout/hierarchy2"/>
    <dgm:cxn modelId="{F749AECC-75E5-4102-942A-F635DB31EFDE}" type="presOf" srcId="{37E17B6E-B218-40DD-930C-C9A6D29D7042}" destId="{F1F531D5-DAA7-45D0-A98B-CCE68DBD9E48}" srcOrd="0" destOrd="0" presId="urn:microsoft.com/office/officeart/2005/8/layout/hierarchy2"/>
    <dgm:cxn modelId="{EEA070CD-EBFB-4B68-AF9D-81F6B2ECE80D}" type="presOf" srcId="{FCCE85C4-41EE-4EBD-B5EF-8AC4193BFD83}" destId="{9DF56476-2646-48BC-B0C1-112C0A164383}" srcOrd="1" destOrd="0" presId="urn:microsoft.com/office/officeart/2005/8/layout/hierarchy2"/>
    <dgm:cxn modelId="{1DA88CDC-7960-499A-8414-9DA72A3109D4}" type="presOf" srcId="{C43B558A-4930-4E31-8B75-4FF36A21CC13}" destId="{AAE17264-380E-4892-BF7A-11B69926E133}" srcOrd="0" destOrd="0" presId="urn:microsoft.com/office/officeart/2005/8/layout/hierarchy2"/>
    <dgm:cxn modelId="{32FAD5E2-BDCA-4DEA-B41F-C01C441EDAD5}" type="presOf" srcId="{C43B558A-4930-4E31-8B75-4FF36A21CC13}" destId="{C2F9592B-D064-4FE2-8686-401D96D4FE4C}" srcOrd="1" destOrd="0" presId="urn:microsoft.com/office/officeart/2005/8/layout/hierarchy2"/>
    <dgm:cxn modelId="{4DF720E3-1DEF-43D6-848F-F499627FDE5B}" type="presOf" srcId="{E2A5173B-1A00-40F9-B262-CCEC6F24FBBF}" destId="{4E3DE1A0-D829-4229-9DF6-D84467F6AB8C}" srcOrd="0" destOrd="0" presId="urn:microsoft.com/office/officeart/2005/8/layout/hierarchy2"/>
    <dgm:cxn modelId="{0E3725EB-1C19-413F-BEFD-BB8BFE9DF6D6}" type="presOf" srcId="{BFD24A30-040C-411D-9F0D-7A73AB9958CB}" destId="{B9F3F4A4-59C8-42C2-8183-FDC97E8031CD}" srcOrd="0" destOrd="0" presId="urn:microsoft.com/office/officeart/2005/8/layout/hierarchy2"/>
    <dgm:cxn modelId="{38CDC5FA-52B3-4D53-8F0B-F3EFCFCEB4E4}" type="presOf" srcId="{50613DF2-1202-4451-8677-797E3D3D9751}" destId="{690EEB38-7280-4DFD-B24D-605B1914828A}" srcOrd="0" destOrd="0" presId="urn:microsoft.com/office/officeart/2005/8/layout/hierarchy2"/>
    <dgm:cxn modelId="{178AADFB-6D3A-4055-A90A-263132E37C9D}" type="presParOf" srcId="{690EEB38-7280-4DFD-B24D-605B1914828A}" destId="{56B5DA29-7C9F-4C16-807C-8E1CAC67ED85}" srcOrd="0" destOrd="0" presId="urn:microsoft.com/office/officeart/2005/8/layout/hierarchy2"/>
    <dgm:cxn modelId="{471DAA12-214F-4CBE-9254-629BA9CE22AD}" type="presParOf" srcId="{56B5DA29-7C9F-4C16-807C-8E1CAC67ED85}" destId="{8714A1A2-B9D0-4C11-84D4-5248A280E68B}" srcOrd="0" destOrd="0" presId="urn:microsoft.com/office/officeart/2005/8/layout/hierarchy2"/>
    <dgm:cxn modelId="{11F30EF5-0AE1-4242-938C-9BDBAD88D8DE}" type="presParOf" srcId="{56B5DA29-7C9F-4C16-807C-8E1CAC67ED85}" destId="{3B65DBE8-0464-474A-8DB0-4565EF3D7522}" srcOrd="1" destOrd="0" presId="urn:microsoft.com/office/officeart/2005/8/layout/hierarchy2"/>
    <dgm:cxn modelId="{5AFB7D05-76DB-44BD-8150-86AE7E8B46C7}" type="presParOf" srcId="{3B65DBE8-0464-474A-8DB0-4565EF3D7522}" destId="{A176E06E-E618-4B8A-9246-1E04EA7D7C39}" srcOrd="0" destOrd="0" presId="urn:microsoft.com/office/officeart/2005/8/layout/hierarchy2"/>
    <dgm:cxn modelId="{EE26C6FB-4776-425B-9258-839BE0AFF948}" type="presParOf" srcId="{A176E06E-E618-4B8A-9246-1E04EA7D7C39}" destId="{5964B2B3-20C4-421B-9981-2C3037364E00}" srcOrd="0" destOrd="0" presId="urn:microsoft.com/office/officeart/2005/8/layout/hierarchy2"/>
    <dgm:cxn modelId="{D8BE5E6E-B188-469D-8F2E-71C61A3F4049}" type="presParOf" srcId="{3B65DBE8-0464-474A-8DB0-4565EF3D7522}" destId="{BD476C98-5C18-4B42-A67D-9D0C5966EED9}" srcOrd="1" destOrd="0" presId="urn:microsoft.com/office/officeart/2005/8/layout/hierarchy2"/>
    <dgm:cxn modelId="{8F236875-511A-4074-870C-002089157B6F}" type="presParOf" srcId="{BD476C98-5C18-4B42-A67D-9D0C5966EED9}" destId="{4E3DE1A0-D829-4229-9DF6-D84467F6AB8C}" srcOrd="0" destOrd="0" presId="urn:microsoft.com/office/officeart/2005/8/layout/hierarchy2"/>
    <dgm:cxn modelId="{C3928145-3786-4478-A830-DDA09CA69274}" type="presParOf" srcId="{BD476C98-5C18-4B42-A67D-9D0C5966EED9}" destId="{6502EB4E-C0A6-4920-8948-FDE6F2A1C5BE}" srcOrd="1" destOrd="0" presId="urn:microsoft.com/office/officeart/2005/8/layout/hierarchy2"/>
    <dgm:cxn modelId="{8A8CF65A-F2AF-4276-BF6F-3E4AD06644B9}" type="presParOf" srcId="{3B65DBE8-0464-474A-8DB0-4565EF3D7522}" destId="{D858A73D-4A27-46EF-810F-A6D98A6F9A92}" srcOrd="2" destOrd="0" presId="urn:microsoft.com/office/officeart/2005/8/layout/hierarchy2"/>
    <dgm:cxn modelId="{1A2B32C1-7CD5-4664-AA4E-27119329DC92}" type="presParOf" srcId="{D858A73D-4A27-46EF-810F-A6D98A6F9A92}" destId="{9DF56476-2646-48BC-B0C1-112C0A164383}" srcOrd="0" destOrd="0" presId="urn:microsoft.com/office/officeart/2005/8/layout/hierarchy2"/>
    <dgm:cxn modelId="{019CB7BE-8203-4C6C-8DFC-D872B04385D8}" type="presParOf" srcId="{3B65DBE8-0464-474A-8DB0-4565EF3D7522}" destId="{BB904492-5081-4D36-82CB-6F120B295DEC}" srcOrd="3" destOrd="0" presId="urn:microsoft.com/office/officeart/2005/8/layout/hierarchy2"/>
    <dgm:cxn modelId="{2CE8E109-4C33-45F5-A992-F57A90F3E5D8}" type="presParOf" srcId="{BB904492-5081-4D36-82CB-6F120B295DEC}" destId="{4904A713-CB34-4478-B1B5-D4000D1015C0}" srcOrd="0" destOrd="0" presId="urn:microsoft.com/office/officeart/2005/8/layout/hierarchy2"/>
    <dgm:cxn modelId="{5E241E62-89F7-483F-9133-2341427045E4}" type="presParOf" srcId="{BB904492-5081-4D36-82CB-6F120B295DEC}" destId="{D663808B-8658-42C7-A837-AEF48B85218B}" srcOrd="1" destOrd="0" presId="urn:microsoft.com/office/officeart/2005/8/layout/hierarchy2"/>
    <dgm:cxn modelId="{24BC428C-913E-427E-947F-4ED84A2891F2}" type="presParOf" srcId="{3B65DBE8-0464-474A-8DB0-4565EF3D7522}" destId="{B9F3F4A4-59C8-42C2-8183-FDC97E8031CD}" srcOrd="4" destOrd="0" presId="urn:microsoft.com/office/officeart/2005/8/layout/hierarchy2"/>
    <dgm:cxn modelId="{B99F0D14-0DA3-4060-9AC3-66142761485F}" type="presParOf" srcId="{B9F3F4A4-59C8-42C2-8183-FDC97E8031CD}" destId="{3344F1D3-5421-4830-A719-4019B44169BC}" srcOrd="0" destOrd="0" presId="urn:microsoft.com/office/officeart/2005/8/layout/hierarchy2"/>
    <dgm:cxn modelId="{2CBD002B-0F58-444B-8624-E9C8BD82E6FC}" type="presParOf" srcId="{3B65DBE8-0464-474A-8DB0-4565EF3D7522}" destId="{CC8A2C44-0D05-4F00-89F7-6F8CE39764D0}" srcOrd="5" destOrd="0" presId="urn:microsoft.com/office/officeart/2005/8/layout/hierarchy2"/>
    <dgm:cxn modelId="{5045CCBA-F7FD-4834-83CD-602177A75228}" type="presParOf" srcId="{CC8A2C44-0D05-4F00-89F7-6F8CE39764D0}" destId="{1AB083CE-F17A-4598-9E96-3641193299F2}" srcOrd="0" destOrd="0" presId="urn:microsoft.com/office/officeart/2005/8/layout/hierarchy2"/>
    <dgm:cxn modelId="{6098AF73-F4AB-4563-B816-DAE2786A4752}" type="presParOf" srcId="{CC8A2C44-0D05-4F00-89F7-6F8CE39764D0}" destId="{706F8684-F862-4F2E-93AD-8C05563650A7}" srcOrd="1" destOrd="0" presId="urn:microsoft.com/office/officeart/2005/8/layout/hierarchy2"/>
    <dgm:cxn modelId="{7E65ABB7-D8B3-428B-A3DF-E5D38632FC8E}" type="presParOf" srcId="{3B65DBE8-0464-474A-8DB0-4565EF3D7522}" destId="{B6E915AD-391B-4F01-9497-2137A2356B28}" srcOrd="6" destOrd="0" presId="urn:microsoft.com/office/officeart/2005/8/layout/hierarchy2"/>
    <dgm:cxn modelId="{E617F16D-1714-44B4-81E5-B091D26C33D1}" type="presParOf" srcId="{B6E915AD-391B-4F01-9497-2137A2356B28}" destId="{BBADA899-0D3F-4623-91A3-3142DCBED240}" srcOrd="0" destOrd="0" presId="urn:microsoft.com/office/officeart/2005/8/layout/hierarchy2"/>
    <dgm:cxn modelId="{D37B4392-9DF2-4820-BAC3-71803E25ECC8}" type="presParOf" srcId="{3B65DBE8-0464-474A-8DB0-4565EF3D7522}" destId="{C64751F2-E67F-446C-9CE1-D00BFCB6E628}" srcOrd="7" destOrd="0" presId="urn:microsoft.com/office/officeart/2005/8/layout/hierarchy2"/>
    <dgm:cxn modelId="{3FBD02A7-EFB8-4E23-BCBC-99E7FACA92FF}" type="presParOf" srcId="{C64751F2-E67F-446C-9CE1-D00BFCB6E628}" destId="{F644914F-B30D-4C6F-A27D-7ABAC2B14F46}" srcOrd="0" destOrd="0" presId="urn:microsoft.com/office/officeart/2005/8/layout/hierarchy2"/>
    <dgm:cxn modelId="{3229AF4A-BDFA-476B-B01C-B7A212D7C4EB}" type="presParOf" srcId="{C64751F2-E67F-446C-9CE1-D00BFCB6E628}" destId="{9429B3B6-BEB3-4C1E-9AD9-5BDCF1796D24}" srcOrd="1" destOrd="0" presId="urn:microsoft.com/office/officeart/2005/8/layout/hierarchy2"/>
    <dgm:cxn modelId="{DDFF02C8-B794-4913-9642-F02C2FFEACDF}" type="presParOf" srcId="{3B65DBE8-0464-474A-8DB0-4565EF3D7522}" destId="{62DE0791-A3B5-4177-9E4A-1F56DBB7945C}" srcOrd="8" destOrd="0" presId="urn:microsoft.com/office/officeart/2005/8/layout/hierarchy2"/>
    <dgm:cxn modelId="{F711B7CC-A6FD-414A-A268-230A82C8DD00}" type="presParOf" srcId="{62DE0791-A3B5-4177-9E4A-1F56DBB7945C}" destId="{965A11E2-BA93-4AC4-BDA5-BFC249309FE6}" srcOrd="0" destOrd="0" presId="urn:microsoft.com/office/officeart/2005/8/layout/hierarchy2"/>
    <dgm:cxn modelId="{86B7ABB9-4188-4640-9797-52A07C09F5FC}" type="presParOf" srcId="{3B65DBE8-0464-474A-8DB0-4565EF3D7522}" destId="{D6E8F82A-AD55-4118-AB49-658E0C118A98}" srcOrd="9" destOrd="0" presId="urn:microsoft.com/office/officeart/2005/8/layout/hierarchy2"/>
    <dgm:cxn modelId="{61C58935-2ABE-4C5F-A8F7-868052CECC37}" type="presParOf" srcId="{D6E8F82A-AD55-4118-AB49-658E0C118A98}" destId="{806E4015-DE10-4A1F-868D-B8C6A736DB1A}" srcOrd="0" destOrd="0" presId="urn:microsoft.com/office/officeart/2005/8/layout/hierarchy2"/>
    <dgm:cxn modelId="{95D84A50-E0C2-4EE7-8497-E0B32D1B416D}" type="presParOf" srcId="{D6E8F82A-AD55-4118-AB49-658E0C118A98}" destId="{9D50A497-5EB8-45B8-A5C6-D567F392C5E3}" srcOrd="1" destOrd="0" presId="urn:microsoft.com/office/officeart/2005/8/layout/hierarchy2"/>
    <dgm:cxn modelId="{F4866A2C-8255-4D89-BBB0-FBE2CE5BC78B}" type="presParOf" srcId="{3B65DBE8-0464-474A-8DB0-4565EF3D7522}" destId="{F1F531D5-DAA7-45D0-A98B-CCE68DBD9E48}" srcOrd="10" destOrd="0" presId="urn:microsoft.com/office/officeart/2005/8/layout/hierarchy2"/>
    <dgm:cxn modelId="{530B83A4-DAA3-4849-988B-754AE74FDC31}" type="presParOf" srcId="{F1F531D5-DAA7-45D0-A98B-CCE68DBD9E48}" destId="{63DEC93E-C1DF-41DF-89A5-94A9E7337906}" srcOrd="0" destOrd="0" presId="urn:microsoft.com/office/officeart/2005/8/layout/hierarchy2"/>
    <dgm:cxn modelId="{1A0E51EE-C027-4D03-8952-F691B212C27C}" type="presParOf" srcId="{3B65DBE8-0464-474A-8DB0-4565EF3D7522}" destId="{EE0B1F6E-6279-4D5D-AA90-4A183013C879}" srcOrd="11" destOrd="0" presId="urn:microsoft.com/office/officeart/2005/8/layout/hierarchy2"/>
    <dgm:cxn modelId="{22CCD668-3E0F-459B-95AB-804B9896A2A6}" type="presParOf" srcId="{EE0B1F6E-6279-4D5D-AA90-4A183013C879}" destId="{64A0C9B5-B585-4802-8D8A-F083F22E74EE}" srcOrd="0" destOrd="0" presId="urn:microsoft.com/office/officeart/2005/8/layout/hierarchy2"/>
    <dgm:cxn modelId="{55AC39FF-C105-46D1-A310-C7177209B191}" type="presParOf" srcId="{EE0B1F6E-6279-4D5D-AA90-4A183013C879}" destId="{2C854FC6-A7E1-4F83-8C17-5903F8E761CF}" srcOrd="1" destOrd="0" presId="urn:microsoft.com/office/officeart/2005/8/layout/hierarchy2"/>
    <dgm:cxn modelId="{C1D87710-F3A3-4273-9CC7-9623BFFA0B7D}" type="presParOf" srcId="{3B65DBE8-0464-474A-8DB0-4565EF3D7522}" destId="{07BC0D30-5F61-4664-86D3-2D49BCD5B049}" srcOrd="12" destOrd="0" presId="urn:microsoft.com/office/officeart/2005/8/layout/hierarchy2"/>
    <dgm:cxn modelId="{3F6443C2-A700-4674-8DAB-306888B4A656}" type="presParOf" srcId="{07BC0D30-5F61-4664-86D3-2D49BCD5B049}" destId="{5EACE95A-CF58-4D23-8C1C-811E5A041505}" srcOrd="0" destOrd="0" presId="urn:microsoft.com/office/officeart/2005/8/layout/hierarchy2"/>
    <dgm:cxn modelId="{2A0FB3BD-4FC4-4EAC-A649-9A33F44925C6}" type="presParOf" srcId="{3B65DBE8-0464-474A-8DB0-4565EF3D7522}" destId="{F6ABC475-D44C-43C5-867C-F37075ACC481}" srcOrd="13" destOrd="0" presId="urn:microsoft.com/office/officeart/2005/8/layout/hierarchy2"/>
    <dgm:cxn modelId="{D463139C-246C-45AC-A59C-8966FF445096}" type="presParOf" srcId="{F6ABC475-D44C-43C5-867C-F37075ACC481}" destId="{15C5598C-1620-4EBD-A109-A5DF0136608C}" srcOrd="0" destOrd="0" presId="urn:microsoft.com/office/officeart/2005/8/layout/hierarchy2"/>
    <dgm:cxn modelId="{F6158D30-DB2D-4CC7-B9BD-E276633E90F9}" type="presParOf" srcId="{F6ABC475-D44C-43C5-867C-F37075ACC481}" destId="{B791CE6F-DB3E-41BC-91B9-F7949B869ABE}" srcOrd="1" destOrd="0" presId="urn:microsoft.com/office/officeart/2005/8/layout/hierarchy2"/>
    <dgm:cxn modelId="{A47A8B28-8572-43B0-B277-E8DD195B671F}" type="presParOf" srcId="{3B65DBE8-0464-474A-8DB0-4565EF3D7522}" destId="{AAE17264-380E-4892-BF7A-11B69926E133}" srcOrd="14" destOrd="0" presId="urn:microsoft.com/office/officeart/2005/8/layout/hierarchy2"/>
    <dgm:cxn modelId="{ABFD2D24-8838-429A-AE80-6BA503D4A442}" type="presParOf" srcId="{AAE17264-380E-4892-BF7A-11B69926E133}" destId="{C2F9592B-D064-4FE2-8686-401D96D4FE4C}" srcOrd="0" destOrd="0" presId="urn:microsoft.com/office/officeart/2005/8/layout/hierarchy2"/>
    <dgm:cxn modelId="{0063DF02-66C6-4362-A4D3-638F39351B1E}" type="presParOf" srcId="{3B65DBE8-0464-474A-8DB0-4565EF3D7522}" destId="{D2D62A30-CDB3-486F-AC16-34EFDE6D635B}" srcOrd="15" destOrd="0" presId="urn:microsoft.com/office/officeart/2005/8/layout/hierarchy2"/>
    <dgm:cxn modelId="{70D38415-5001-4187-B239-FE7335E7C6CE}" type="presParOf" srcId="{D2D62A30-CDB3-486F-AC16-34EFDE6D635B}" destId="{D279815E-8F4F-41AC-967E-6BE362780ABC}" srcOrd="0" destOrd="0" presId="urn:microsoft.com/office/officeart/2005/8/layout/hierarchy2"/>
    <dgm:cxn modelId="{F8CAF200-254F-4CDB-AA9A-73C0A0C9EEFE}" type="presParOf" srcId="{D2D62A30-CDB3-486F-AC16-34EFDE6D635B}" destId="{F9D80327-CB82-40A3-80F5-C2049CCF74DA}" srcOrd="1" destOrd="0" presId="urn:microsoft.com/office/officeart/2005/8/layout/hierarchy2"/>
    <dgm:cxn modelId="{D9AEF643-9B6D-4AB8-9368-B88205787691}" type="presParOf" srcId="{3B65DBE8-0464-474A-8DB0-4565EF3D7522}" destId="{547C0E18-659C-46A0-BEFD-445AB70EC4B3}" srcOrd="16" destOrd="0" presId="urn:microsoft.com/office/officeart/2005/8/layout/hierarchy2"/>
    <dgm:cxn modelId="{37D2DE36-CB32-40F8-819E-DCDC36A98887}" type="presParOf" srcId="{547C0E18-659C-46A0-BEFD-445AB70EC4B3}" destId="{387829DE-A5D1-448D-86A8-8DCD9DFCF058}" srcOrd="0" destOrd="0" presId="urn:microsoft.com/office/officeart/2005/8/layout/hierarchy2"/>
    <dgm:cxn modelId="{F671A346-CB17-497F-86B8-E418E4A297C2}" type="presParOf" srcId="{3B65DBE8-0464-474A-8DB0-4565EF3D7522}" destId="{3AED3BBC-0000-4AEA-A156-CC4D82664239}" srcOrd="17" destOrd="0" presId="urn:microsoft.com/office/officeart/2005/8/layout/hierarchy2"/>
    <dgm:cxn modelId="{7A4FAB20-34F8-4971-8454-BEC0E283787E}" type="presParOf" srcId="{3AED3BBC-0000-4AEA-A156-CC4D82664239}" destId="{47A4A456-46FE-4B1D-80D0-F72B52E2FF94}" srcOrd="0" destOrd="0" presId="urn:microsoft.com/office/officeart/2005/8/layout/hierarchy2"/>
    <dgm:cxn modelId="{CC0EDA17-DE2B-484D-A97F-74E8D1347F49}" type="presParOf" srcId="{3AED3BBC-0000-4AEA-A156-CC4D82664239}" destId="{E94E6429-5A95-48D6-947E-88DA7F6A9734}" srcOrd="1" destOrd="0" presId="urn:microsoft.com/office/officeart/2005/8/layout/hierarchy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89FC24-C118-47E3-973E-D1CE354A216E}" type="doc">
      <dgm:prSet loTypeId="urn:microsoft.com/office/officeart/2005/8/layout/hierarchy6" loCatId="hierarchy" qsTypeId="urn:microsoft.com/office/officeart/2005/8/quickstyle/simple3" qsCatId="simple" csTypeId="urn:microsoft.com/office/officeart/2005/8/colors/accent3_2" csCatId="accent3" phldr="1"/>
      <dgm:spPr/>
      <dgm:t>
        <a:bodyPr/>
        <a:lstStyle/>
        <a:p>
          <a:endParaRPr lang="en-US"/>
        </a:p>
      </dgm:t>
    </dgm:pt>
    <dgm:pt modelId="{13A75023-B823-4694-BC95-9793BEE2EDFC}">
      <dgm:prSet phldrT="[Text]" custT="1"/>
      <dgm:sp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dgm:spPr>
      <dgm:t>
        <a:bodyPr/>
        <a:lstStyle/>
        <a:p>
          <a:r>
            <a:rPr lang="en-US" sz="1500" b="1" dirty="0">
              <a:solidFill>
                <a:schemeClr val="tx2"/>
              </a:solidFill>
              <a:latin typeface="+mj-lt"/>
            </a:rPr>
            <a:t>4. Makes recommendations to Organizations</a:t>
          </a:r>
        </a:p>
      </dgm:t>
    </dgm:pt>
    <dgm:pt modelId="{663F29EC-B23F-4B78-BEBA-7F8EEE5F553A}" type="parTrans" cxnId="{AE14833D-2DAD-470C-9D07-AF8A1897B0EA}">
      <dgm:prSet/>
      <dgm:spPr/>
      <dgm:t>
        <a:bodyPr/>
        <a:lstStyle/>
        <a:p>
          <a:endParaRPr lang="en-US"/>
        </a:p>
      </dgm:t>
    </dgm:pt>
    <dgm:pt modelId="{7F9B158E-7C8D-43A8-BB83-5A6822D2A5FF}" type="sibTrans" cxnId="{AE14833D-2DAD-470C-9D07-AF8A1897B0EA}">
      <dgm:prSet/>
      <dgm:spPr/>
      <dgm:t>
        <a:bodyPr/>
        <a:lstStyle/>
        <a:p>
          <a:endParaRPr lang="en-US"/>
        </a:p>
      </dgm:t>
    </dgm:pt>
    <dgm:pt modelId="{D0CC41B5-8B5F-4217-A79A-2609966ACD85}">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500" b="1" dirty="0">
              <a:solidFill>
                <a:schemeClr val="tx2"/>
              </a:solidFill>
            </a:rPr>
            <a:t>Performance management</a:t>
          </a:r>
        </a:p>
      </dgm:t>
    </dgm:pt>
    <dgm:pt modelId="{CA53B06B-B70B-4C82-9697-549F2393D2B6}" type="parTrans" cxnId="{D4260178-2E97-4D28-AA79-1FA1A1F34908}">
      <dgm:prSet/>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solidFill>
            <a:schemeClr val="tx1">
              <a:lumMod val="75000"/>
              <a:lumOff val="25000"/>
            </a:schemeClr>
          </a:solidFill>
        </a:ln>
      </dgm:spPr>
      <dgm:t>
        <a:bodyPr/>
        <a:lstStyle/>
        <a:p>
          <a:endParaRPr lang="en-US">
            <a:solidFill>
              <a:schemeClr val="tx2"/>
            </a:solidFill>
          </a:endParaRPr>
        </a:p>
      </dgm:t>
    </dgm:pt>
    <dgm:pt modelId="{4C3E1AF5-9FD1-4E70-9B88-EEABF76DD172}" type="sibTrans" cxnId="{D4260178-2E97-4D28-AA79-1FA1A1F34908}">
      <dgm:prSet/>
      <dgm:spPr/>
      <dgm:t>
        <a:bodyPr/>
        <a:lstStyle/>
        <a:p>
          <a:endParaRPr lang="en-US"/>
        </a:p>
      </dgm:t>
    </dgm:pt>
    <dgm:pt modelId="{E0DD32E4-7E6C-4EB9-847F-CA6EFBC8DF64}">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500" b="1" dirty="0">
              <a:solidFill>
                <a:schemeClr val="tx2"/>
              </a:solidFill>
            </a:rPr>
            <a:t>Contractual arrange-</a:t>
          </a:r>
          <a:r>
            <a:rPr lang="en-US" sz="1500" b="1" dirty="0" err="1">
              <a:solidFill>
                <a:schemeClr val="tx2"/>
              </a:solidFill>
            </a:rPr>
            <a:t>ments</a:t>
          </a:r>
          <a:endParaRPr lang="en-US" sz="1500" b="1" dirty="0">
            <a:solidFill>
              <a:schemeClr val="tx2"/>
            </a:solidFill>
          </a:endParaRPr>
        </a:p>
      </dgm:t>
    </dgm:pt>
    <dgm:pt modelId="{0D63BA58-ACC0-458B-98D8-263789B17107}" type="parTrans" cxnId="{5A5B0087-5ACC-40B6-B759-46B64EA4A827}">
      <dgm:prSet/>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solidFill>
            <a:schemeClr val="tx1">
              <a:lumMod val="75000"/>
              <a:lumOff val="25000"/>
            </a:schemeClr>
          </a:solidFill>
        </a:ln>
      </dgm:spPr>
      <dgm:t>
        <a:bodyPr/>
        <a:lstStyle/>
        <a:p>
          <a:endParaRPr lang="en-US">
            <a:solidFill>
              <a:schemeClr val="tx2"/>
            </a:solidFill>
          </a:endParaRPr>
        </a:p>
      </dgm:t>
    </dgm:pt>
    <dgm:pt modelId="{19F0BC4B-B211-4ACE-B09E-4D73EF8BF088}" type="sibTrans" cxnId="{5A5B0087-5ACC-40B6-B759-46B64EA4A827}">
      <dgm:prSet/>
      <dgm:spPr/>
      <dgm:t>
        <a:bodyPr/>
        <a:lstStyle/>
        <a:p>
          <a:endParaRPr lang="en-US"/>
        </a:p>
      </dgm:t>
    </dgm:pt>
    <dgm:pt modelId="{640C3EEC-4ABF-49F8-8612-38AA615F7FDF}">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500" b="1" dirty="0">
              <a:solidFill>
                <a:schemeClr val="tx2"/>
              </a:solidFill>
            </a:rPr>
            <a:t>Standards of conduct</a:t>
          </a:r>
        </a:p>
      </dgm:t>
    </dgm:pt>
    <dgm:pt modelId="{1271D12F-82A1-4A66-9204-FFD61F9CC237}" type="parTrans" cxnId="{E22B6EC6-7469-4B19-A2D4-0D636D43CA7D}">
      <dgm:prSet/>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solidFill>
            <a:schemeClr val="tx1">
              <a:lumMod val="75000"/>
              <a:lumOff val="25000"/>
            </a:schemeClr>
          </a:solidFill>
        </a:ln>
      </dgm:spPr>
      <dgm:t>
        <a:bodyPr/>
        <a:lstStyle/>
        <a:p>
          <a:endParaRPr lang="en-US">
            <a:solidFill>
              <a:schemeClr val="tx2"/>
            </a:solidFill>
          </a:endParaRPr>
        </a:p>
      </dgm:t>
    </dgm:pt>
    <dgm:pt modelId="{B94526B8-4DE0-46C7-A778-FAD2ACBD92DB}" type="sibTrans" cxnId="{E22B6EC6-7469-4B19-A2D4-0D636D43CA7D}">
      <dgm:prSet/>
      <dgm:spPr/>
      <dgm:t>
        <a:bodyPr/>
        <a:lstStyle/>
        <a:p>
          <a:endParaRPr lang="en-US"/>
        </a:p>
      </dgm:t>
    </dgm:pt>
    <dgm:pt modelId="{EF25DCA2-B8AC-426F-B41C-18BA35967BAD}">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500" b="1" dirty="0">
              <a:solidFill>
                <a:schemeClr val="tx2"/>
              </a:solidFill>
            </a:rPr>
            <a:t>Gender balance/Work-Life Issues</a:t>
          </a:r>
        </a:p>
      </dgm:t>
    </dgm:pt>
    <dgm:pt modelId="{A5AD8F40-C7CE-499C-99B8-F45283D51CAD}" type="parTrans" cxnId="{12DFE3CB-1935-4AB2-AC23-A9F4276E36B6}">
      <dgm:prSet/>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solidFill>
            <a:schemeClr val="tx1">
              <a:lumMod val="75000"/>
              <a:lumOff val="25000"/>
            </a:schemeClr>
          </a:solidFill>
        </a:ln>
      </dgm:spPr>
      <dgm:t>
        <a:bodyPr/>
        <a:lstStyle/>
        <a:p>
          <a:endParaRPr lang="en-US">
            <a:solidFill>
              <a:schemeClr val="tx2"/>
            </a:solidFill>
          </a:endParaRPr>
        </a:p>
      </dgm:t>
    </dgm:pt>
    <dgm:pt modelId="{376BD99B-F371-44A7-8AE3-6785B6CF09E2}" type="sibTrans" cxnId="{12DFE3CB-1935-4AB2-AC23-A9F4276E36B6}">
      <dgm:prSet/>
      <dgm:spPr/>
      <dgm:t>
        <a:bodyPr/>
        <a:lstStyle/>
        <a:p>
          <a:endParaRPr lang="en-US"/>
        </a:p>
      </dgm:t>
    </dgm:pt>
    <dgm:pt modelId="{BBD1A392-31D0-4C81-8603-D78DE27DA707}">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500" b="1" dirty="0">
              <a:solidFill>
                <a:schemeClr val="tx2"/>
              </a:solidFill>
            </a:rPr>
            <a:t>Staff training policy</a:t>
          </a:r>
        </a:p>
      </dgm:t>
    </dgm:pt>
    <dgm:pt modelId="{A437342A-9FD5-4DD3-85DF-D8EF53829AA6}" type="parTrans" cxnId="{F01C0B50-D6BD-4957-A864-99BE88D8B380}">
      <dgm:prSet/>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solidFill>
            <a:schemeClr val="tx1">
              <a:lumMod val="75000"/>
              <a:lumOff val="25000"/>
            </a:schemeClr>
          </a:solidFill>
        </a:ln>
      </dgm:spPr>
      <dgm:t>
        <a:bodyPr/>
        <a:lstStyle/>
        <a:p>
          <a:endParaRPr lang="en-US">
            <a:solidFill>
              <a:schemeClr val="tx2"/>
            </a:solidFill>
          </a:endParaRPr>
        </a:p>
      </dgm:t>
    </dgm:pt>
    <dgm:pt modelId="{F873C1E9-7C05-4B6B-832B-7147F741D1F8}" type="sibTrans" cxnId="{F01C0B50-D6BD-4957-A864-99BE88D8B380}">
      <dgm:prSet/>
      <dgm:spPr/>
      <dgm:t>
        <a:bodyPr/>
        <a:lstStyle/>
        <a:p>
          <a:endParaRPr lang="en-US"/>
        </a:p>
      </dgm:t>
    </dgm:pt>
    <dgm:pt modelId="{612CC953-18FF-426B-9721-9BE3D8F9EA28}">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500" b="1" dirty="0">
              <a:solidFill>
                <a:schemeClr val="tx2"/>
              </a:solidFill>
            </a:rPr>
            <a:t>HR Policies</a:t>
          </a:r>
        </a:p>
      </dgm:t>
    </dgm:pt>
    <dgm:pt modelId="{096C84F1-6695-4433-88EE-4BFC2A071917}" type="parTrans" cxnId="{3567DA03-A145-4CFB-8B7C-B506CDC17DCF}">
      <dgm:prSet/>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solidFill>
            <a:schemeClr val="tx1">
              <a:lumMod val="75000"/>
              <a:lumOff val="25000"/>
            </a:schemeClr>
          </a:solidFill>
        </a:ln>
      </dgm:spPr>
      <dgm:t>
        <a:bodyPr/>
        <a:lstStyle/>
        <a:p>
          <a:endParaRPr lang="en-US">
            <a:solidFill>
              <a:schemeClr val="tx2"/>
            </a:solidFill>
          </a:endParaRPr>
        </a:p>
      </dgm:t>
    </dgm:pt>
    <dgm:pt modelId="{A15BD9AE-ADB8-4519-9D23-21EADC41354B}" type="sibTrans" cxnId="{3567DA03-A145-4CFB-8B7C-B506CDC17DCF}">
      <dgm:prSet/>
      <dgm:spPr/>
      <dgm:t>
        <a:bodyPr/>
        <a:lstStyle/>
        <a:p>
          <a:endParaRPr lang="en-US"/>
        </a:p>
      </dgm:t>
    </dgm:pt>
    <dgm:pt modelId="{289A77E4-C140-40DC-8284-13FB6A261F35}">
      <dgm:prSet phldrT="[Text]" custT="1"/>
      <dgm:spPr>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dgm:spPr>
      <dgm:t>
        <a:bodyPr/>
        <a:lstStyle/>
        <a:p>
          <a:r>
            <a:rPr lang="en-US" sz="1500" b="1" dirty="0">
              <a:solidFill>
                <a:schemeClr val="tx2"/>
              </a:solidFill>
            </a:rPr>
            <a:t>General Service salary scales at head-quarters</a:t>
          </a:r>
        </a:p>
      </dgm:t>
    </dgm:pt>
    <dgm:pt modelId="{9BF1ED92-1CAC-40B5-9882-9FCA74F64D42}" type="parTrans" cxnId="{8430B657-768D-462B-8F94-5591212126BA}">
      <dgm:prSet/>
      <dgm:spPr>
        <a:ln>
          <a:solidFill>
            <a:schemeClr val="tx1">
              <a:lumMod val="75000"/>
              <a:lumOff val="25000"/>
            </a:schemeClr>
          </a:solidFill>
        </a:ln>
      </dgm:spPr>
      <dgm:t>
        <a:bodyPr/>
        <a:lstStyle/>
        <a:p>
          <a:endParaRPr lang="en-US">
            <a:solidFill>
              <a:schemeClr val="tx2"/>
            </a:solidFill>
          </a:endParaRPr>
        </a:p>
      </dgm:t>
    </dgm:pt>
    <dgm:pt modelId="{257AB817-B657-49F0-858D-52950BCA73B3}" type="sibTrans" cxnId="{8430B657-768D-462B-8F94-5591212126BA}">
      <dgm:prSet/>
      <dgm:spPr/>
      <dgm:t>
        <a:bodyPr/>
        <a:lstStyle/>
        <a:p>
          <a:endParaRPr lang="en-US"/>
        </a:p>
      </dgm:t>
    </dgm:pt>
    <dgm:pt modelId="{A855EECA-FD33-4AAC-8437-B87170626FC3}" type="pres">
      <dgm:prSet presAssocID="{7289FC24-C118-47E3-973E-D1CE354A216E}" presName="mainComposite" presStyleCnt="0">
        <dgm:presLayoutVars>
          <dgm:chPref val="1"/>
          <dgm:dir/>
          <dgm:animOne val="branch"/>
          <dgm:animLvl val="lvl"/>
          <dgm:resizeHandles val="exact"/>
        </dgm:presLayoutVars>
      </dgm:prSet>
      <dgm:spPr/>
    </dgm:pt>
    <dgm:pt modelId="{3B3147D2-17F0-4F3E-8A9F-76EF580921D5}" type="pres">
      <dgm:prSet presAssocID="{7289FC24-C118-47E3-973E-D1CE354A216E}" presName="hierFlow" presStyleCnt="0"/>
      <dgm:spPr/>
    </dgm:pt>
    <dgm:pt modelId="{3537B4CC-C6A1-4B69-B7F3-5C990E3E8827}" type="pres">
      <dgm:prSet presAssocID="{7289FC24-C118-47E3-973E-D1CE354A216E}" presName="hierChild1" presStyleCnt="0">
        <dgm:presLayoutVars>
          <dgm:chPref val="1"/>
          <dgm:animOne val="branch"/>
          <dgm:animLvl val="lvl"/>
        </dgm:presLayoutVars>
      </dgm:prSet>
      <dgm:spPr/>
    </dgm:pt>
    <dgm:pt modelId="{7BC9351C-92C9-4517-A546-8AB07C59ECEC}" type="pres">
      <dgm:prSet presAssocID="{13A75023-B823-4694-BC95-9793BEE2EDFC}" presName="Name14" presStyleCnt="0"/>
      <dgm:spPr/>
    </dgm:pt>
    <dgm:pt modelId="{8850DE11-0D15-4472-87CA-E4D43B79422A}" type="pres">
      <dgm:prSet presAssocID="{13A75023-B823-4694-BC95-9793BEE2EDFC}" presName="level1Shape" presStyleLbl="node0" presStyleIdx="0" presStyleCnt="1" custScaleX="206767" custScaleY="152453">
        <dgm:presLayoutVars>
          <dgm:chPref val="3"/>
        </dgm:presLayoutVars>
      </dgm:prSet>
      <dgm:spPr/>
    </dgm:pt>
    <dgm:pt modelId="{B31B7C34-562D-41B8-9522-AD6F5E6A3682}" type="pres">
      <dgm:prSet presAssocID="{13A75023-B823-4694-BC95-9793BEE2EDFC}" presName="hierChild2" presStyleCnt="0"/>
      <dgm:spPr/>
    </dgm:pt>
    <dgm:pt modelId="{229A83C2-DF7F-438C-AB3F-34C2F0615C5E}" type="pres">
      <dgm:prSet presAssocID="{096C84F1-6695-4433-88EE-4BFC2A071917}" presName="Name19" presStyleLbl="parChTrans1D2" presStyleIdx="0" presStyleCnt="7"/>
      <dgm:spPr/>
    </dgm:pt>
    <dgm:pt modelId="{8B5140D7-DA76-4896-9AD2-2C64739AC842}" type="pres">
      <dgm:prSet presAssocID="{612CC953-18FF-426B-9721-9BE3D8F9EA28}" presName="Name21" presStyleCnt="0"/>
      <dgm:spPr/>
    </dgm:pt>
    <dgm:pt modelId="{6DB2C4DE-A742-41AD-B6A6-0536A7BAEA37}" type="pres">
      <dgm:prSet presAssocID="{612CC953-18FF-426B-9721-9BE3D8F9EA28}" presName="level2Shape" presStyleLbl="node2" presStyleIdx="0" presStyleCnt="7" custScaleX="112233" custScaleY="135234" custLinFactNeighborX="-3551" custLinFactNeighborY="822"/>
      <dgm:spPr/>
    </dgm:pt>
    <dgm:pt modelId="{435DAF39-27DC-4A5C-ABEE-09F0CFE180FF}" type="pres">
      <dgm:prSet presAssocID="{612CC953-18FF-426B-9721-9BE3D8F9EA28}" presName="hierChild3" presStyleCnt="0"/>
      <dgm:spPr/>
    </dgm:pt>
    <dgm:pt modelId="{B6013C5C-FE89-430F-BC06-1EAA6AF5CEEE}" type="pres">
      <dgm:prSet presAssocID="{A5AD8F40-C7CE-499C-99B8-F45283D51CAD}" presName="Name19" presStyleLbl="parChTrans1D2" presStyleIdx="1" presStyleCnt="7"/>
      <dgm:spPr/>
    </dgm:pt>
    <dgm:pt modelId="{873313A9-CC35-4F99-9876-CC361FE326BA}" type="pres">
      <dgm:prSet presAssocID="{EF25DCA2-B8AC-426F-B41C-18BA35967BAD}" presName="Name21" presStyleCnt="0"/>
      <dgm:spPr/>
    </dgm:pt>
    <dgm:pt modelId="{F2F02CC6-1619-4070-B20F-7FB8F2434ABA}" type="pres">
      <dgm:prSet presAssocID="{EF25DCA2-B8AC-426F-B41C-18BA35967BAD}" presName="level2Shape" presStyleLbl="node2" presStyleIdx="1" presStyleCnt="7" custScaleX="109154" custScaleY="202996"/>
      <dgm:spPr/>
    </dgm:pt>
    <dgm:pt modelId="{C58B9845-5790-4D2D-ABE9-CCF2C886D95F}" type="pres">
      <dgm:prSet presAssocID="{EF25DCA2-B8AC-426F-B41C-18BA35967BAD}" presName="hierChild3" presStyleCnt="0"/>
      <dgm:spPr/>
    </dgm:pt>
    <dgm:pt modelId="{0938866F-9257-4E1C-AAF2-7BD11F77ED8A}" type="pres">
      <dgm:prSet presAssocID="{A437342A-9FD5-4DD3-85DF-D8EF53829AA6}" presName="Name19" presStyleLbl="parChTrans1D2" presStyleIdx="2" presStyleCnt="7"/>
      <dgm:spPr/>
    </dgm:pt>
    <dgm:pt modelId="{4345F620-D971-427A-9D79-58BA5AAE9B46}" type="pres">
      <dgm:prSet presAssocID="{BBD1A392-31D0-4C81-8603-D78DE27DA707}" presName="Name21" presStyleCnt="0"/>
      <dgm:spPr/>
    </dgm:pt>
    <dgm:pt modelId="{1F6B09F3-36F9-46E9-B511-5978B24CF8EF}" type="pres">
      <dgm:prSet presAssocID="{BBD1A392-31D0-4C81-8603-D78DE27DA707}" presName="level2Shape" presStyleLbl="node2" presStyleIdx="2" presStyleCnt="7" custScaleX="98376" custScaleY="142300"/>
      <dgm:spPr/>
    </dgm:pt>
    <dgm:pt modelId="{5617B110-F83E-4234-BF43-C01E0DF4AFBB}" type="pres">
      <dgm:prSet presAssocID="{BBD1A392-31D0-4C81-8603-D78DE27DA707}" presName="hierChild3" presStyleCnt="0"/>
      <dgm:spPr/>
    </dgm:pt>
    <dgm:pt modelId="{FFBB5E5F-F021-47FF-9A9F-7B339C21BC46}" type="pres">
      <dgm:prSet presAssocID="{1271D12F-82A1-4A66-9204-FFD61F9CC237}" presName="Name19" presStyleLbl="parChTrans1D2" presStyleIdx="3" presStyleCnt="7"/>
      <dgm:spPr/>
    </dgm:pt>
    <dgm:pt modelId="{014E383D-F115-42B4-883E-0DF746B77132}" type="pres">
      <dgm:prSet presAssocID="{640C3EEC-4ABF-49F8-8612-38AA615F7FDF}" presName="Name21" presStyleCnt="0"/>
      <dgm:spPr/>
    </dgm:pt>
    <dgm:pt modelId="{35A1B416-8795-40C2-BCFD-2133E0094017}" type="pres">
      <dgm:prSet presAssocID="{640C3EEC-4ABF-49F8-8612-38AA615F7FDF}" presName="level2Shape" presStyleLbl="node2" presStyleIdx="3" presStyleCnt="7" custScaleX="125125" custScaleY="150094" custLinFactNeighborX="1684" custLinFactNeighborY="-1883"/>
      <dgm:spPr/>
    </dgm:pt>
    <dgm:pt modelId="{6EAFDE5B-9ABD-40FA-A422-99BCEB6EB9D5}" type="pres">
      <dgm:prSet presAssocID="{640C3EEC-4ABF-49F8-8612-38AA615F7FDF}" presName="hierChild3" presStyleCnt="0"/>
      <dgm:spPr/>
    </dgm:pt>
    <dgm:pt modelId="{7F5B0E2F-822E-44FF-8CA8-615B9BD30146}" type="pres">
      <dgm:prSet presAssocID="{0D63BA58-ACC0-458B-98D8-263789B17107}" presName="Name19" presStyleLbl="parChTrans1D2" presStyleIdx="4" presStyleCnt="7"/>
      <dgm:spPr/>
    </dgm:pt>
    <dgm:pt modelId="{A8E0F56B-AC7E-4A0E-8457-FB58F2137F19}" type="pres">
      <dgm:prSet presAssocID="{E0DD32E4-7E6C-4EB9-847F-CA6EFBC8DF64}" presName="Name21" presStyleCnt="0"/>
      <dgm:spPr/>
    </dgm:pt>
    <dgm:pt modelId="{F2746FC3-1762-4B6F-92CC-A67A5E08D1B7}" type="pres">
      <dgm:prSet presAssocID="{E0DD32E4-7E6C-4EB9-847F-CA6EFBC8DF64}" presName="level2Shape" presStyleLbl="node2" presStyleIdx="4" presStyleCnt="7" custScaleX="140254" custScaleY="143531"/>
      <dgm:spPr/>
    </dgm:pt>
    <dgm:pt modelId="{AD5F360A-4205-4901-B57E-BBDDBD6020D2}" type="pres">
      <dgm:prSet presAssocID="{E0DD32E4-7E6C-4EB9-847F-CA6EFBC8DF64}" presName="hierChild3" presStyleCnt="0"/>
      <dgm:spPr/>
    </dgm:pt>
    <dgm:pt modelId="{C417CFDE-B5AF-4C41-8E52-2F9850F730BC}" type="pres">
      <dgm:prSet presAssocID="{CA53B06B-B70B-4C82-9697-549F2393D2B6}" presName="Name19" presStyleLbl="parChTrans1D2" presStyleIdx="5" presStyleCnt="7"/>
      <dgm:spPr/>
    </dgm:pt>
    <dgm:pt modelId="{CBEBCBED-DD92-4DA6-8A29-921B4B94BB0C}" type="pres">
      <dgm:prSet presAssocID="{D0CC41B5-8B5F-4217-A79A-2609966ACD85}" presName="Name21" presStyleCnt="0"/>
      <dgm:spPr/>
    </dgm:pt>
    <dgm:pt modelId="{F600AD03-942E-44FF-B15D-0C75F81976C1}" type="pres">
      <dgm:prSet presAssocID="{D0CC41B5-8B5F-4217-A79A-2609966ACD85}" presName="level2Shape" presStyleLbl="node2" presStyleIdx="5" presStyleCnt="7" custScaleX="163640" custScaleY="165948" custLinFactNeighborX="1875"/>
      <dgm:spPr/>
    </dgm:pt>
    <dgm:pt modelId="{B414FE14-8BE5-4936-B897-0ED2CAD49E83}" type="pres">
      <dgm:prSet presAssocID="{D0CC41B5-8B5F-4217-A79A-2609966ACD85}" presName="hierChild3" presStyleCnt="0"/>
      <dgm:spPr/>
    </dgm:pt>
    <dgm:pt modelId="{BE65F93D-4F26-4474-8544-1B222C8177AE}" type="pres">
      <dgm:prSet presAssocID="{9BF1ED92-1CAC-40B5-9882-9FCA74F64D42}" presName="Name19" presStyleLbl="parChTrans1D2" presStyleIdx="6" presStyleCnt="7"/>
      <dgm:spPr/>
    </dgm:pt>
    <dgm:pt modelId="{D4385A29-2B6C-46B6-8251-4B5B1A14C891}" type="pres">
      <dgm:prSet presAssocID="{289A77E4-C140-40DC-8284-13FB6A261F35}" presName="Name21" presStyleCnt="0"/>
      <dgm:spPr/>
    </dgm:pt>
    <dgm:pt modelId="{57AC0139-ECC2-4C46-B4A0-BF73540893F4}" type="pres">
      <dgm:prSet presAssocID="{289A77E4-C140-40DC-8284-13FB6A261F35}" presName="level2Shape" presStyleLbl="node2" presStyleIdx="6" presStyleCnt="7" custScaleX="106538" custScaleY="243654"/>
      <dgm:spPr/>
    </dgm:pt>
    <dgm:pt modelId="{A552747B-7780-470C-A062-009B84BB7F4D}" type="pres">
      <dgm:prSet presAssocID="{289A77E4-C140-40DC-8284-13FB6A261F35}" presName="hierChild3" presStyleCnt="0"/>
      <dgm:spPr/>
    </dgm:pt>
    <dgm:pt modelId="{8458B739-7815-4D93-8D30-A7CCCCD401AC}" type="pres">
      <dgm:prSet presAssocID="{7289FC24-C118-47E3-973E-D1CE354A216E}" presName="bgShapesFlow" presStyleCnt="0"/>
      <dgm:spPr/>
    </dgm:pt>
  </dgm:ptLst>
  <dgm:cxnLst>
    <dgm:cxn modelId="{3567DA03-A145-4CFB-8B7C-B506CDC17DCF}" srcId="{13A75023-B823-4694-BC95-9793BEE2EDFC}" destId="{612CC953-18FF-426B-9721-9BE3D8F9EA28}" srcOrd="0" destOrd="0" parTransId="{096C84F1-6695-4433-88EE-4BFC2A071917}" sibTransId="{A15BD9AE-ADB8-4519-9D23-21EADC41354B}"/>
    <dgm:cxn modelId="{951C6B1B-351B-470F-882A-1D89B767D661}" type="presOf" srcId="{0D63BA58-ACC0-458B-98D8-263789B17107}" destId="{7F5B0E2F-822E-44FF-8CA8-615B9BD30146}" srcOrd="0" destOrd="0" presId="urn:microsoft.com/office/officeart/2005/8/layout/hierarchy6"/>
    <dgm:cxn modelId="{6AFA3F1F-7879-4AB7-A60F-202BCF273993}" type="presOf" srcId="{612CC953-18FF-426B-9721-9BE3D8F9EA28}" destId="{6DB2C4DE-A742-41AD-B6A6-0536A7BAEA37}" srcOrd="0" destOrd="0" presId="urn:microsoft.com/office/officeart/2005/8/layout/hierarchy6"/>
    <dgm:cxn modelId="{01E90B22-23EA-40BD-8A94-D2D677A69820}" type="presOf" srcId="{D0CC41B5-8B5F-4217-A79A-2609966ACD85}" destId="{F600AD03-942E-44FF-B15D-0C75F81976C1}" srcOrd="0" destOrd="0" presId="urn:microsoft.com/office/officeart/2005/8/layout/hierarchy6"/>
    <dgm:cxn modelId="{0402FB29-25D7-4385-8C58-A5AC383F5FE9}" type="presOf" srcId="{9BF1ED92-1CAC-40B5-9882-9FCA74F64D42}" destId="{BE65F93D-4F26-4474-8544-1B222C8177AE}" srcOrd="0" destOrd="0" presId="urn:microsoft.com/office/officeart/2005/8/layout/hierarchy6"/>
    <dgm:cxn modelId="{79012D2F-5020-4551-B2C8-3D95D7DDE638}" type="presOf" srcId="{CA53B06B-B70B-4C82-9697-549F2393D2B6}" destId="{C417CFDE-B5AF-4C41-8E52-2F9850F730BC}" srcOrd="0" destOrd="0" presId="urn:microsoft.com/office/officeart/2005/8/layout/hierarchy6"/>
    <dgm:cxn modelId="{AE14833D-2DAD-470C-9D07-AF8A1897B0EA}" srcId="{7289FC24-C118-47E3-973E-D1CE354A216E}" destId="{13A75023-B823-4694-BC95-9793BEE2EDFC}" srcOrd="0" destOrd="0" parTransId="{663F29EC-B23F-4B78-BEBA-7F8EEE5F553A}" sibTransId="{7F9B158E-7C8D-43A8-BB83-5A6822D2A5FF}"/>
    <dgm:cxn modelId="{89DAB34F-2591-4E89-BDA8-9634C414053E}" type="presOf" srcId="{A437342A-9FD5-4DD3-85DF-D8EF53829AA6}" destId="{0938866F-9257-4E1C-AAF2-7BD11F77ED8A}" srcOrd="0" destOrd="0" presId="urn:microsoft.com/office/officeart/2005/8/layout/hierarchy6"/>
    <dgm:cxn modelId="{F01C0B50-D6BD-4957-A864-99BE88D8B380}" srcId="{13A75023-B823-4694-BC95-9793BEE2EDFC}" destId="{BBD1A392-31D0-4C81-8603-D78DE27DA707}" srcOrd="2" destOrd="0" parTransId="{A437342A-9FD5-4DD3-85DF-D8EF53829AA6}" sibTransId="{F873C1E9-7C05-4B6B-832B-7147F741D1F8}"/>
    <dgm:cxn modelId="{F68EBC53-CFFC-428F-B225-4B510DDA6923}" type="presOf" srcId="{640C3EEC-4ABF-49F8-8612-38AA615F7FDF}" destId="{35A1B416-8795-40C2-BCFD-2133E0094017}" srcOrd="0" destOrd="0" presId="urn:microsoft.com/office/officeart/2005/8/layout/hierarchy6"/>
    <dgm:cxn modelId="{8430B657-768D-462B-8F94-5591212126BA}" srcId="{13A75023-B823-4694-BC95-9793BEE2EDFC}" destId="{289A77E4-C140-40DC-8284-13FB6A261F35}" srcOrd="6" destOrd="0" parTransId="{9BF1ED92-1CAC-40B5-9882-9FCA74F64D42}" sibTransId="{257AB817-B657-49F0-858D-52950BCA73B3}"/>
    <dgm:cxn modelId="{D4260178-2E97-4D28-AA79-1FA1A1F34908}" srcId="{13A75023-B823-4694-BC95-9793BEE2EDFC}" destId="{D0CC41B5-8B5F-4217-A79A-2609966ACD85}" srcOrd="5" destOrd="0" parTransId="{CA53B06B-B70B-4C82-9697-549F2393D2B6}" sibTransId="{4C3E1AF5-9FD1-4E70-9B88-EEABF76DD172}"/>
    <dgm:cxn modelId="{39FCD581-E54E-435F-B0D1-345D80361959}" type="presOf" srcId="{289A77E4-C140-40DC-8284-13FB6A261F35}" destId="{57AC0139-ECC2-4C46-B4A0-BF73540893F4}" srcOrd="0" destOrd="0" presId="urn:microsoft.com/office/officeart/2005/8/layout/hierarchy6"/>
    <dgm:cxn modelId="{5A5B0087-5ACC-40B6-B759-46B64EA4A827}" srcId="{13A75023-B823-4694-BC95-9793BEE2EDFC}" destId="{E0DD32E4-7E6C-4EB9-847F-CA6EFBC8DF64}" srcOrd="4" destOrd="0" parTransId="{0D63BA58-ACC0-458B-98D8-263789B17107}" sibTransId="{19F0BC4B-B211-4ACE-B09E-4D73EF8BF088}"/>
    <dgm:cxn modelId="{D227D9AD-AC00-483A-A4E6-F2D4EEDA109E}" type="presOf" srcId="{1271D12F-82A1-4A66-9204-FFD61F9CC237}" destId="{FFBB5E5F-F021-47FF-9A9F-7B339C21BC46}" srcOrd="0" destOrd="0" presId="urn:microsoft.com/office/officeart/2005/8/layout/hierarchy6"/>
    <dgm:cxn modelId="{BC6A13B4-CB1A-4A10-BF19-A9ED1B83EE2E}" type="presOf" srcId="{13A75023-B823-4694-BC95-9793BEE2EDFC}" destId="{8850DE11-0D15-4472-87CA-E4D43B79422A}" srcOrd="0" destOrd="0" presId="urn:microsoft.com/office/officeart/2005/8/layout/hierarchy6"/>
    <dgm:cxn modelId="{5F2F45BB-4968-4C6D-B6E7-013B2C3F6A3F}" type="presOf" srcId="{096C84F1-6695-4433-88EE-4BFC2A071917}" destId="{229A83C2-DF7F-438C-AB3F-34C2F0615C5E}" srcOrd="0" destOrd="0" presId="urn:microsoft.com/office/officeart/2005/8/layout/hierarchy6"/>
    <dgm:cxn modelId="{312198BD-1D4B-42AB-B560-5448250F55F5}" type="presOf" srcId="{E0DD32E4-7E6C-4EB9-847F-CA6EFBC8DF64}" destId="{F2746FC3-1762-4B6F-92CC-A67A5E08D1B7}" srcOrd="0" destOrd="0" presId="urn:microsoft.com/office/officeart/2005/8/layout/hierarchy6"/>
    <dgm:cxn modelId="{E22B6EC6-7469-4B19-A2D4-0D636D43CA7D}" srcId="{13A75023-B823-4694-BC95-9793BEE2EDFC}" destId="{640C3EEC-4ABF-49F8-8612-38AA615F7FDF}" srcOrd="3" destOrd="0" parTransId="{1271D12F-82A1-4A66-9204-FFD61F9CC237}" sibTransId="{B94526B8-4DE0-46C7-A778-FAD2ACBD92DB}"/>
    <dgm:cxn modelId="{B96867C8-922B-4571-ADE0-38FFC6902D02}" type="presOf" srcId="{7289FC24-C118-47E3-973E-D1CE354A216E}" destId="{A855EECA-FD33-4AAC-8437-B87170626FC3}" srcOrd="0" destOrd="0" presId="urn:microsoft.com/office/officeart/2005/8/layout/hierarchy6"/>
    <dgm:cxn modelId="{12DFE3CB-1935-4AB2-AC23-A9F4276E36B6}" srcId="{13A75023-B823-4694-BC95-9793BEE2EDFC}" destId="{EF25DCA2-B8AC-426F-B41C-18BA35967BAD}" srcOrd="1" destOrd="0" parTransId="{A5AD8F40-C7CE-499C-99B8-F45283D51CAD}" sibTransId="{376BD99B-F371-44A7-8AE3-6785B6CF09E2}"/>
    <dgm:cxn modelId="{18A5B8D5-1C25-4A4F-AEE7-2784911FC3EC}" type="presOf" srcId="{A5AD8F40-C7CE-499C-99B8-F45283D51CAD}" destId="{B6013C5C-FE89-430F-BC06-1EAA6AF5CEEE}" srcOrd="0" destOrd="0" presId="urn:microsoft.com/office/officeart/2005/8/layout/hierarchy6"/>
    <dgm:cxn modelId="{4F5698E1-EBB1-4DE4-BF92-9EDB605D3BA2}" type="presOf" srcId="{BBD1A392-31D0-4C81-8603-D78DE27DA707}" destId="{1F6B09F3-36F9-46E9-B511-5978B24CF8EF}" srcOrd="0" destOrd="0" presId="urn:microsoft.com/office/officeart/2005/8/layout/hierarchy6"/>
    <dgm:cxn modelId="{57E53BE7-C122-4D4E-95E7-0B1D5E680AFB}" type="presOf" srcId="{EF25DCA2-B8AC-426F-B41C-18BA35967BAD}" destId="{F2F02CC6-1619-4070-B20F-7FB8F2434ABA}" srcOrd="0" destOrd="0" presId="urn:microsoft.com/office/officeart/2005/8/layout/hierarchy6"/>
    <dgm:cxn modelId="{57F541D6-EDF9-4C0B-A3D5-C14F7B1482C4}" type="presParOf" srcId="{A855EECA-FD33-4AAC-8437-B87170626FC3}" destId="{3B3147D2-17F0-4F3E-8A9F-76EF580921D5}" srcOrd="0" destOrd="0" presId="urn:microsoft.com/office/officeart/2005/8/layout/hierarchy6"/>
    <dgm:cxn modelId="{8E6406C9-4E1B-47D3-9270-326BCB615968}" type="presParOf" srcId="{3B3147D2-17F0-4F3E-8A9F-76EF580921D5}" destId="{3537B4CC-C6A1-4B69-B7F3-5C990E3E8827}" srcOrd="0" destOrd="0" presId="urn:microsoft.com/office/officeart/2005/8/layout/hierarchy6"/>
    <dgm:cxn modelId="{7A833063-2BD2-4469-B0F0-5A3767B885BE}" type="presParOf" srcId="{3537B4CC-C6A1-4B69-B7F3-5C990E3E8827}" destId="{7BC9351C-92C9-4517-A546-8AB07C59ECEC}" srcOrd="0" destOrd="0" presId="urn:microsoft.com/office/officeart/2005/8/layout/hierarchy6"/>
    <dgm:cxn modelId="{C524FA61-C265-49A0-B27D-6D75C8811BF9}" type="presParOf" srcId="{7BC9351C-92C9-4517-A546-8AB07C59ECEC}" destId="{8850DE11-0D15-4472-87CA-E4D43B79422A}" srcOrd="0" destOrd="0" presId="urn:microsoft.com/office/officeart/2005/8/layout/hierarchy6"/>
    <dgm:cxn modelId="{DB3CDCDF-1BEB-478C-894C-DB8F51F154C3}" type="presParOf" srcId="{7BC9351C-92C9-4517-A546-8AB07C59ECEC}" destId="{B31B7C34-562D-41B8-9522-AD6F5E6A3682}" srcOrd="1" destOrd="0" presId="urn:microsoft.com/office/officeart/2005/8/layout/hierarchy6"/>
    <dgm:cxn modelId="{8BEF107A-143F-4FE8-993A-7BEC53D69127}" type="presParOf" srcId="{B31B7C34-562D-41B8-9522-AD6F5E6A3682}" destId="{229A83C2-DF7F-438C-AB3F-34C2F0615C5E}" srcOrd="0" destOrd="0" presId="urn:microsoft.com/office/officeart/2005/8/layout/hierarchy6"/>
    <dgm:cxn modelId="{2DCF395D-8C87-4945-9F6F-A4FB43512D9E}" type="presParOf" srcId="{B31B7C34-562D-41B8-9522-AD6F5E6A3682}" destId="{8B5140D7-DA76-4896-9AD2-2C64739AC842}" srcOrd="1" destOrd="0" presId="urn:microsoft.com/office/officeart/2005/8/layout/hierarchy6"/>
    <dgm:cxn modelId="{3CC34A98-5C18-4DCD-AE58-3C1EE5D3DFDC}" type="presParOf" srcId="{8B5140D7-DA76-4896-9AD2-2C64739AC842}" destId="{6DB2C4DE-A742-41AD-B6A6-0536A7BAEA37}" srcOrd="0" destOrd="0" presId="urn:microsoft.com/office/officeart/2005/8/layout/hierarchy6"/>
    <dgm:cxn modelId="{0D3F16DE-F6D1-45DC-BCFC-7954C3CE6E8A}" type="presParOf" srcId="{8B5140D7-DA76-4896-9AD2-2C64739AC842}" destId="{435DAF39-27DC-4A5C-ABEE-09F0CFE180FF}" srcOrd="1" destOrd="0" presId="urn:microsoft.com/office/officeart/2005/8/layout/hierarchy6"/>
    <dgm:cxn modelId="{86C72354-AF6C-463A-8DD1-0B75A527BCF6}" type="presParOf" srcId="{B31B7C34-562D-41B8-9522-AD6F5E6A3682}" destId="{B6013C5C-FE89-430F-BC06-1EAA6AF5CEEE}" srcOrd="2" destOrd="0" presId="urn:microsoft.com/office/officeart/2005/8/layout/hierarchy6"/>
    <dgm:cxn modelId="{07E4086F-1467-4CF4-9D59-109E0C28D709}" type="presParOf" srcId="{B31B7C34-562D-41B8-9522-AD6F5E6A3682}" destId="{873313A9-CC35-4F99-9876-CC361FE326BA}" srcOrd="3" destOrd="0" presId="urn:microsoft.com/office/officeart/2005/8/layout/hierarchy6"/>
    <dgm:cxn modelId="{A55F3EB4-379F-43FF-87CB-3BBB29C7BF91}" type="presParOf" srcId="{873313A9-CC35-4F99-9876-CC361FE326BA}" destId="{F2F02CC6-1619-4070-B20F-7FB8F2434ABA}" srcOrd="0" destOrd="0" presId="urn:microsoft.com/office/officeart/2005/8/layout/hierarchy6"/>
    <dgm:cxn modelId="{0BCF6CDC-DB6C-46E3-89E9-3BDEDCB13E07}" type="presParOf" srcId="{873313A9-CC35-4F99-9876-CC361FE326BA}" destId="{C58B9845-5790-4D2D-ABE9-CCF2C886D95F}" srcOrd="1" destOrd="0" presId="urn:microsoft.com/office/officeart/2005/8/layout/hierarchy6"/>
    <dgm:cxn modelId="{87217314-7A48-4FC0-8697-77170D2AE1A7}" type="presParOf" srcId="{B31B7C34-562D-41B8-9522-AD6F5E6A3682}" destId="{0938866F-9257-4E1C-AAF2-7BD11F77ED8A}" srcOrd="4" destOrd="0" presId="urn:microsoft.com/office/officeart/2005/8/layout/hierarchy6"/>
    <dgm:cxn modelId="{2AEDDBDB-8927-48AF-A473-9912CCEA21D5}" type="presParOf" srcId="{B31B7C34-562D-41B8-9522-AD6F5E6A3682}" destId="{4345F620-D971-427A-9D79-58BA5AAE9B46}" srcOrd="5" destOrd="0" presId="urn:microsoft.com/office/officeart/2005/8/layout/hierarchy6"/>
    <dgm:cxn modelId="{E6FED11A-40E4-4AD4-BDC4-CCE390A626E5}" type="presParOf" srcId="{4345F620-D971-427A-9D79-58BA5AAE9B46}" destId="{1F6B09F3-36F9-46E9-B511-5978B24CF8EF}" srcOrd="0" destOrd="0" presId="urn:microsoft.com/office/officeart/2005/8/layout/hierarchy6"/>
    <dgm:cxn modelId="{C41D232F-4D7C-4D88-975E-84154D755119}" type="presParOf" srcId="{4345F620-D971-427A-9D79-58BA5AAE9B46}" destId="{5617B110-F83E-4234-BF43-C01E0DF4AFBB}" srcOrd="1" destOrd="0" presId="urn:microsoft.com/office/officeart/2005/8/layout/hierarchy6"/>
    <dgm:cxn modelId="{5AEAA552-48B9-4E4E-B5DC-C6EEC5353BA6}" type="presParOf" srcId="{B31B7C34-562D-41B8-9522-AD6F5E6A3682}" destId="{FFBB5E5F-F021-47FF-9A9F-7B339C21BC46}" srcOrd="6" destOrd="0" presId="urn:microsoft.com/office/officeart/2005/8/layout/hierarchy6"/>
    <dgm:cxn modelId="{49F3A159-B80C-4D6D-86A7-FD30E69E07F8}" type="presParOf" srcId="{B31B7C34-562D-41B8-9522-AD6F5E6A3682}" destId="{014E383D-F115-42B4-883E-0DF746B77132}" srcOrd="7" destOrd="0" presId="urn:microsoft.com/office/officeart/2005/8/layout/hierarchy6"/>
    <dgm:cxn modelId="{0F3DD98C-CA80-4228-8BCB-F55927398F3C}" type="presParOf" srcId="{014E383D-F115-42B4-883E-0DF746B77132}" destId="{35A1B416-8795-40C2-BCFD-2133E0094017}" srcOrd="0" destOrd="0" presId="urn:microsoft.com/office/officeart/2005/8/layout/hierarchy6"/>
    <dgm:cxn modelId="{1236F32B-8C87-4E18-A818-CAC38437C187}" type="presParOf" srcId="{014E383D-F115-42B4-883E-0DF746B77132}" destId="{6EAFDE5B-9ABD-40FA-A422-99BCEB6EB9D5}" srcOrd="1" destOrd="0" presId="urn:microsoft.com/office/officeart/2005/8/layout/hierarchy6"/>
    <dgm:cxn modelId="{3B230CA0-A926-4144-B6D7-7A186C23A9D0}" type="presParOf" srcId="{B31B7C34-562D-41B8-9522-AD6F5E6A3682}" destId="{7F5B0E2F-822E-44FF-8CA8-615B9BD30146}" srcOrd="8" destOrd="0" presId="urn:microsoft.com/office/officeart/2005/8/layout/hierarchy6"/>
    <dgm:cxn modelId="{40991A1F-13EA-43CF-8128-44C574F8B687}" type="presParOf" srcId="{B31B7C34-562D-41B8-9522-AD6F5E6A3682}" destId="{A8E0F56B-AC7E-4A0E-8457-FB58F2137F19}" srcOrd="9" destOrd="0" presId="urn:microsoft.com/office/officeart/2005/8/layout/hierarchy6"/>
    <dgm:cxn modelId="{BE4D93A3-1447-4B6A-B27E-98491532B0D0}" type="presParOf" srcId="{A8E0F56B-AC7E-4A0E-8457-FB58F2137F19}" destId="{F2746FC3-1762-4B6F-92CC-A67A5E08D1B7}" srcOrd="0" destOrd="0" presId="urn:microsoft.com/office/officeart/2005/8/layout/hierarchy6"/>
    <dgm:cxn modelId="{4C635F15-6A28-4F93-9C25-4C7735B265E9}" type="presParOf" srcId="{A8E0F56B-AC7E-4A0E-8457-FB58F2137F19}" destId="{AD5F360A-4205-4901-B57E-BBDDBD6020D2}" srcOrd="1" destOrd="0" presId="urn:microsoft.com/office/officeart/2005/8/layout/hierarchy6"/>
    <dgm:cxn modelId="{342CFB48-E4FD-4936-A62D-DB5BB5C4DF36}" type="presParOf" srcId="{B31B7C34-562D-41B8-9522-AD6F5E6A3682}" destId="{C417CFDE-B5AF-4C41-8E52-2F9850F730BC}" srcOrd="10" destOrd="0" presId="urn:microsoft.com/office/officeart/2005/8/layout/hierarchy6"/>
    <dgm:cxn modelId="{94A8B308-E692-4F61-951D-6075B985A322}" type="presParOf" srcId="{B31B7C34-562D-41B8-9522-AD6F5E6A3682}" destId="{CBEBCBED-DD92-4DA6-8A29-921B4B94BB0C}" srcOrd="11" destOrd="0" presId="urn:microsoft.com/office/officeart/2005/8/layout/hierarchy6"/>
    <dgm:cxn modelId="{F440C62E-55A4-448B-821B-84FEEC89A220}" type="presParOf" srcId="{CBEBCBED-DD92-4DA6-8A29-921B4B94BB0C}" destId="{F600AD03-942E-44FF-B15D-0C75F81976C1}" srcOrd="0" destOrd="0" presId="urn:microsoft.com/office/officeart/2005/8/layout/hierarchy6"/>
    <dgm:cxn modelId="{2E6D19CC-8CD5-4392-816E-8956387BE8E1}" type="presParOf" srcId="{CBEBCBED-DD92-4DA6-8A29-921B4B94BB0C}" destId="{B414FE14-8BE5-4936-B897-0ED2CAD49E83}" srcOrd="1" destOrd="0" presId="urn:microsoft.com/office/officeart/2005/8/layout/hierarchy6"/>
    <dgm:cxn modelId="{3E9839EB-2F4C-4A8D-AE8F-5C371D0BA77D}" type="presParOf" srcId="{B31B7C34-562D-41B8-9522-AD6F5E6A3682}" destId="{BE65F93D-4F26-4474-8544-1B222C8177AE}" srcOrd="12" destOrd="0" presId="urn:microsoft.com/office/officeart/2005/8/layout/hierarchy6"/>
    <dgm:cxn modelId="{CE8B200F-543B-4D13-B275-ABF2DF9CCDE6}" type="presParOf" srcId="{B31B7C34-562D-41B8-9522-AD6F5E6A3682}" destId="{D4385A29-2B6C-46B6-8251-4B5B1A14C891}" srcOrd="13" destOrd="0" presId="urn:microsoft.com/office/officeart/2005/8/layout/hierarchy6"/>
    <dgm:cxn modelId="{5545C8AA-D74C-4E26-9206-BB9AE19A5791}" type="presParOf" srcId="{D4385A29-2B6C-46B6-8251-4B5B1A14C891}" destId="{57AC0139-ECC2-4C46-B4A0-BF73540893F4}" srcOrd="0" destOrd="0" presId="urn:microsoft.com/office/officeart/2005/8/layout/hierarchy6"/>
    <dgm:cxn modelId="{25F53D1C-10EE-468A-BBA6-BC2EFFDD400E}" type="presParOf" srcId="{D4385A29-2B6C-46B6-8251-4B5B1A14C891}" destId="{A552747B-7780-470C-A062-009B84BB7F4D}" srcOrd="1" destOrd="0" presId="urn:microsoft.com/office/officeart/2005/8/layout/hierarchy6"/>
    <dgm:cxn modelId="{B2462146-254C-4ADE-94BE-BF906A1070BA}" type="presParOf" srcId="{A855EECA-FD33-4AAC-8437-B87170626FC3}" destId="{8458B739-7815-4D93-8D30-A7CCCCD401AC}"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641FE8-862F-45F5-973C-82940C8D6C08}">
      <dsp:nvSpPr>
        <dsp:cNvPr id="0" name=""/>
        <dsp:cNvSpPr/>
      </dsp:nvSpPr>
      <dsp:spPr>
        <a:xfrm>
          <a:off x="3322107" y="192670"/>
          <a:ext cx="1837174" cy="1224783"/>
        </a:xfrm>
        <a:prstGeom prst="roundRect">
          <a:avLst>
            <a:gd name="adj" fmla="val 10000"/>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2"/>
              </a:solidFill>
              <a:latin typeface="+mj-lt"/>
            </a:rPr>
            <a:t>1. Makes recommendations to the General Assembly on:</a:t>
          </a:r>
        </a:p>
      </dsp:txBody>
      <dsp:txXfrm>
        <a:off x="3357980" y="228543"/>
        <a:ext cx="1765428" cy="1153037"/>
      </dsp:txXfrm>
    </dsp:sp>
    <dsp:sp modelId="{6A67A706-45A8-41A8-B287-08B9E38FAA32}">
      <dsp:nvSpPr>
        <dsp:cNvPr id="0" name=""/>
        <dsp:cNvSpPr/>
      </dsp:nvSpPr>
      <dsp:spPr>
        <a:xfrm>
          <a:off x="920266" y="1417453"/>
          <a:ext cx="3320428" cy="334617"/>
        </a:xfrm>
        <a:custGeom>
          <a:avLst/>
          <a:gdLst/>
          <a:ahLst/>
          <a:cxnLst/>
          <a:rect l="0" t="0" r="0" b="0"/>
          <a:pathLst>
            <a:path>
              <a:moveTo>
                <a:pt x="3320428" y="0"/>
              </a:moveTo>
              <a:lnTo>
                <a:pt x="3320428" y="167308"/>
              </a:lnTo>
              <a:lnTo>
                <a:pt x="0" y="167308"/>
              </a:lnTo>
              <a:lnTo>
                <a:pt x="0" y="334617"/>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80ECA51E-CDD9-43B3-A7A5-E45DC1B185C0}">
      <dsp:nvSpPr>
        <dsp:cNvPr id="0" name=""/>
        <dsp:cNvSpPr/>
      </dsp:nvSpPr>
      <dsp:spPr>
        <a:xfrm>
          <a:off x="1678" y="1752071"/>
          <a:ext cx="1837174" cy="1224783"/>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2"/>
              </a:solidFill>
              <a:latin typeface="+mj-lt"/>
            </a:rPr>
            <a:t>Broad principles </a:t>
          </a:r>
          <a:br>
            <a:rPr lang="en-US" sz="1500" b="1" kern="1200" dirty="0">
              <a:solidFill>
                <a:schemeClr val="tx2"/>
              </a:solidFill>
              <a:latin typeface="+mj-lt"/>
            </a:rPr>
          </a:br>
          <a:r>
            <a:rPr lang="en-US" sz="1500" b="1" kern="1200" dirty="0">
              <a:solidFill>
                <a:schemeClr val="tx2"/>
              </a:solidFill>
              <a:latin typeface="+mj-lt"/>
            </a:rPr>
            <a:t>to determine conditions of service</a:t>
          </a:r>
        </a:p>
      </dsp:txBody>
      <dsp:txXfrm>
        <a:off x="37551" y="1787944"/>
        <a:ext cx="1765428" cy="1153037"/>
      </dsp:txXfrm>
    </dsp:sp>
    <dsp:sp modelId="{17AAE3D9-4A10-4553-912A-5348B3325C3A}">
      <dsp:nvSpPr>
        <dsp:cNvPr id="0" name=""/>
        <dsp:cNvSpPr/>
      </dsp:nvSpPr>
      <dsp:spPr>
        <a:xfrm>
          <a:off x="3133885" y="1417453"/>
          <a:ext cx="1106809" cy="334617"/>
        </a:xfrm>
        <a:custGeom>
          <a:avLst/>
          <a:gdLst/>
          <a:ahLst/>
          <a:cxnLst/>
          <a:rect l="0" t="0" r="0" b="0"/>
          <a:pathLst>
            <a:path>
              <a:moveTo>
                <a:pt x="1106809" y="0"/>
              </a:moveTo>
              <a:lnTo>
                <a:pt x="1106809" y="167308"/>
              </a:lnTo>
              <a:lnTo>
                <a:pt x="0" y="167308"/>
              </a:lnTo>
              <a:lnTo>
                <a:pt x="0" y="334617"/>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0AEFA94D-CF59-4B26-8B9F-1CCBD662C70F}">
      <dsp:nvSpPr>
        <dsp:cNvPr id="0" name=""/>
        <dsp:cNvSpPr/>
      </dsp:nvSpPr>
      <dsp:spPr>
        <a:xfrm>
          <a:off x="2215298" y="1752071"/>
          <a:ext cx="1837174" cy="1224783"/>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2"/>
              </a:solidFill>
              <a:latin typeface="+mj-lt"/>
            </a:rPr>
            <a:t>Scales of salaries </a:t>
          </a:r>
          <a:br>
            <a:rPr lang="en-US" sz="1500" b="1" kern="1200" dirty="0">
              <a:solidFill>
                <a:schemeClr val="tx2"/>
              </a:solidFill>
              <a:latin typeface="+mj-lt"/>
            </a:rPr>
          </a:br>
          <a:r>
            <a:rPr lang="en-US" sz="1500" b="1" kern="1200" dirty="0">
              <a:solidFill>
                <a:schemeClr val="tx2"/>
              </a:solidFill>
              <a:latin typeface="+mj-lt"/>
            </a:rPr>
            <a:t>for Professional staff</a:t>
          </a:r>
        </a:p>
      </dsp:txBody>
      <dsp:txXfrm>
        <a:off x="2251171" y="1787944"/>
        <a:ext cx="1765428" cy="1153037"/>
      </dsp:txXfrm>
    </dsp:sp>
    <dsp:sp modelId="{AEC78F2D-7DF9-4B9D-A66C-FC02A024D7D2}">
      <dsp:nvSpPr>
        <dsp:cNvPr id="0" name=""/>
        <dsp:cNvSpPr/>
      </dsp:nvSpPr>
      <dsp:spPr>
        <a:xfrm>
          <a:off x="4240695" y="1417453"/>
          <a:ext cx="1106809" cy="334617"/>
        </a:xfrm>
        <a:custGeom>
          <a:avLst/>
          <a:gdLst/>
          <a:ahLst/>
          <a:cxnLst/>
          <a:rect l="0" t="0" r="0" b="0"/>
          <a:pathLst>
            <a:path>
              <a:moveTo>
                <a:pt x="0" y="0"/>
              </a:moveTo>
              <a:lnTo>
                <a:pt x="0" y="167308"/>
              </a:lnTo>
              <a:lnTo>
                <a:pt x="1106809" y="167308"/>
              </a:lnTo>
              <a:lnTo>
                <a:pt x="1106809" y="334617"/>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EA8B6B51-021B-4F63-BAE5-BA1C9F81D5F2}">
      <dsp:nvSpPr>
        <dsp:cNvPr id="0" name=""/>
        <dsp:cNvSpPr/>
      </dsp:nvSpPr>
      <dsp:spPr>
        <a:xfrm>
          <a:off x="4428917" y="1752071"/>
          <a:ext cx="1837174" cy="1224783"/>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2"/>
              </a:solidFill>
              <a:latin typeface="+mj-lt"/>
            </a:rPr>
            <a:t>Staff assessment</a:t>
          </a:r>
        </a:p>
      </dsp:txBody>
      <dsp:txXfrm>
        <a:off x="4464790" y="1787944"/>
        <a:ext cx="1765428" cy="1153037"/>
      </dsp:txXfrm>
    </dsp:sp>
    <dsp:sp modelId="{4A2F631C-F8D2-4594-9997-BCAF1362BF7F}">
      <dsp:nvSpPr>
        <dsp:cNvPr id="0" name=""/>
        <dsp:cNvSpPr/>
      </dsp:nvSpPr>
      <dsp:spPr>
        <a:xfrm>
          <a:off x="4240695" y="1417453"/>
          <a:ext cx="3320428" cy="334617"/>
        </a:xfrm>
        <a:custGeom>
          <a:avLst/>
          <a:gdLst/>
          <a:ahLst/>
          <a:cxnLst/>
          <a:rect l="0" t="0" r="0" b="0"/>
          <a:pathLst>
            <a:path>
              <a:moveTo>
                <a:pt x="0" y="0"/>
              </a:moveTo>
              <a:lnTo>
                <a:pt x="0" y="167308"/>
              </a:lnTo>
              <a:lnTo>
                <a:pt x="3320428" y="167308"/>
              </a:lnTo>
              <a:lnTo>
                <a:pt x="3320428" y="334617"/>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0380C440-49AE-4F6A-9459-E6013C04B693}">
      <dsp:nvSpPr>
        <dsp:cNvPr id="0" name=""/>
        <dsp:cNvSpPr/>
      </dsp:nvSpPr>
      <dsp:spPr>
        <a:xfrm>
          <a:off x="6642536" y="1752071"/>
          <a:ext cx="1837174" cy="2279162"/>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2"/>
              </a:solidFill>
              <a:latin typeface="+mj-lt"/>
            </a:rPr>
            <a:t>Education grant, home leave, repatriation grant, termination indemnity, dependency allowances</a:t>
          </a:r>
          <a:br>
            <a:rPr lang="en-US" sz="1500" b="1" kern="1200" dirty="0">
              <a:solidFill>
                <a:schemeClr val="tx2"/>
              </a:solidFill>
              <a:latin typeface="+mj-lt"/>
            </a:rPr>
          </a:br>
          <a:r>
            <a:rPr lang="en-US" sz="1500" b="1" kern="1200" dirty="0">
              <a:solidFill>
                <a:schemeClr val="tx2"/>
              </a:solidFill>
              <a:latin typeface="+mj-lt"/>
            </a:rPr>
            <a:t>for Professional and above staff</a:t>
          </a:r>
        </a:p>
      </dsp:txBody>
      <dsp:txXfrm>
        <a:off x="6696345" y="1805880"/>
        <a:ext cx="1729556" cy="21715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50DE11-0D15-4472-87CA-E4D43B79422A}">
      <dsp:nvSpPr>
        <dsp:cNvPr id="0" name=""/>
        <dsp:cNvSpPr/>
      </dsp:nvSpPr>
      <dsp:spPr>
        <a:xfrm>
          <a:off x="3850276" y="329732"/>
          <a:ext cx="1459321" cy="714280"/>
        </a:xfrm>
        <a:prstGeom prst="roundRect">
          <a:avLst>
            <a:gd name="adj" fmla="val 10000"/>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baseline="0" dirty="0">
              <a:solidFill>
                <a:schemeClr val="tx2"/>
              </a:solidFill>
            </a:rPr>
            <a:t>2. Establishes</a:t>
          </a:r>
          <a:endParaRPr lang="en-US" sz="1500" b="1" kern="1200" baseline="0" dirty="0">
            <a:solidFill>
              <a:schemeClr val="tx2"/>
            </a:solidFill>
            <a:latin typeface="Garamond"/>
          </a:endParaRPr>
        </a:p>
      </dsp:txBody>
      <dsp:txXfrm>
        <a:off x="3871197" y="350653"/>
        <a:ext cx="1417479" cy="672438"/>
      </dsp:txXfrm>
    </dsp:sp>
    <dsp:sp modelId="{229A83C2-DF7F-438C-AB3F-34C2F0615C5E}">
      <dsp:nvSpPr>
        <dsp:cNvPr id="0" name=""/>
        <dsp:cNvSpPr/>
      </dsp:nvSpPr>
      <dsp:spPr>
        <a:xfrm>
          <a:off x="753381" y="1044013"/>
          <a:ext cx="3826556" cy="309169"/>
        </a:xfrm>
        <a:custGeom>
          <a:avLst/>
          <a:gdLst/>
          <a:ahLst/>
          <a:cxnLst/>
          <a:rect l="0" t="0" r="0" b="0"/>
          <a:pathLst>
            <a:path>
              <a:moveTo>
                <a:pt x="3826556" y="0"/>
              </a:moveTo>
              <a:lnTo>
                <a:pt x="3826556" y="154584"/>
              </a:lnTo>
              <a:lnTo>
                <a:pt x="0" y="154584"/>
              </a:lnTo>
              <a:lnTo>
                <a:pt x="0" y="309169"/>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6DB2C4DE-A742-41AD-B6A6-0536A7BAEA37}">
      <dsp:nvSpPr>
        <dsp:cNvPr id="0" name=""/>
        <dsp:cNvSpPr/>
      </dsp:nvSpPr>
      <dsp:spPr>
        <a:xfrm>
          <a:off x="0" y="1353182"/>
          <a:ext cx="1506762" cy="1944717"/>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baseline="0" dirty="0">
              <a:solidFill>
                <a:schemeClr val="tx2"/>
              </a:solidFill>
            </a:rPr>
            <a:t>Methodologies by </a:t>
          </a:r>
          <a:br>
            <a:rPr lang="en-US" sz="1400" b="1" kern="1200" baseline="0" dirty="0">
              <a:solidFill>
                <a:schemeClr val="tx2"/>
              </a:solidFill>
            </a:rPr>
          </a:br>
          <a:r>
            <a:rPr lang="en-US" sz="1400" b="1" kern="1200" baseline="0" dirty="0">
              <a:solidFill>
                <a:schemeClr val="tx2"/>
              </a:solidFill>
            </a:rPr>
            <a:t>which principles for determining conditions </a:t>
          </a:r>
          <a:br>
            <a:rPr lang="en-US" sz="1400" b="1" kern="1200" baseline="0" dirty="0">
              <a:solidFill>
                <a:schemeClr val="tx2"/>
              </a:solidFill>
            </a:rPr>
          </a:br>
          <a:r>
            <a:rPr lang="en-US" sz="1400" b="1" kern="1200" baseline="0" dirty="0">
              <a:solidFill>
                <a:schemeClr val="tx2"/>
              </a:solidFill>
            </a:rPr>
            <a:t>of service should </a:t>
          </a:r>
          <a:br>
            <a:rPr lang="en-US" sz="1400" b="1" kern="1200" baseline="0" dirty="0">
              <a:solidFill>
                <a:schemeClr val="tx2"/>
              </a:solidFill>
            </a:rPr>
          </a:br>
          <a:r>
            <a:rPr lang="en-US" sz="1400" b="1" kern="1200" baseline="0" dirty="0">
              <a:solidFill>
                <a:schemeClr val="tx2"/>
              </a:solidFill>
            </a:rPr>
            <a:t>be applied</a:t>
          </a:r>
        </a:p>
      </dsp:txBody>
      <dsp:txXfrm>
        <a:off x="44132" y="1397314"/>
        <a:ext cx="1418498" cy="1856453"/>
      </dsp:txXfrm>
    </dsp:sp>
    <dsp:sp modelId="{B6013C5C-FE89-430F-BC06-1EAA6AF5CEEE}">
      <dsp:nvSpPr>
        <dsp:cNvPr id="0" name=""/>
        <dsp:cNvSpPr/>
      </dsp:nvSpPr>
      <dsp:spPr>
        <a:xfrm>
          <a:off x="2469568" y="1044013"/>
          <a:ext cx="2110368" cy="302943"/>
        </a:xfrm>
        <a:custGeom>
          <a:avLst/>
          <a:gdLst/>
          <a:ahLst/>
          <a:cxnLst/>
          <a:rect l="0" t="0" r="0" b="0"/>
          <a:pathLst>
            <a:path>
              <a:moveTo>
                <a:pt x="2110368" y="0"/>
              </a:moveTo>
              <a:lnTo>
                <a:pt x="2110368" y="151471"/>
              </a:lnTo>
              <a:lnTo>
                <a:pt x="0" y="151471"/>
              </a:lnTo>
              <a:lnTo>
                <a:pt x="0" y="302943"/>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F2F02CC6-1619-4070-B20F-7FB8F2434ABA}">
      <dsp:nvSpPr>
        <dsp:cNvPr id="0" name=""/>
        <dsp:cNvSpPr/>
      </dsp:nvSpPr>
      <dsp:spPr>
        <a:xfrm>
          <a:off x="1849552" y="1346957"/>
          <a:ext cx="1240032" cy="1150050"/>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baseline="0" dirty="0">
              <a:solidFill>
                <a:schemeClr val="tx2"/>
              </a:solidFill>
            </a:rPr>
            <a:t>DSA rates</a:t>
          </a:r>
        </a:p>
      </dsp:txBody>
      <dsp:txXfrm>
        <a:off x="1883236" y="1380641"/>
        <a:ext cx="1172664" cy="1082682"/>
      </dsp:txXfrm>
    </dsp:sp>
    <dsp:sp modelId="{0938866F-9257-4E1C-AAF2-7BD11F77ED8A}">
      <dsp:nvSpPr>
        <dsp:cNvPr id="0" name=""/>
        <dsp:cNvSpPr/>
      </dsp:nvSpPr>
      <dsp:spPr>
        <a:xfrm>
          <a:off x="3989191" y="1044013"/>
          <a:ext cx="590746" cy="302943"/>
        </a:xfrm>
        <a:custGeom>
          <a:avLst/>
          <a:gdLst/>
          <a:ahLst/>
          <a:cxnLst/>
          <a:rect l="0" t="0" r="0" b="0"/>
          <a:pathLst>
            <a:path>
              <a:moveTo>
                <a:pt x="590746" y="0"/>
              </a:moveTo>
              <a:lnTo>
                <a:pt x="590746" y="151471"/>
              </a:lnTo>
              <a:lnTo>
                <a:pt x="0" y="151471"/>
              </a:lnTo>
              <a:lnTo>
                <a:pt x="0" y="302943"/>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1F6B09F3-36F9-46E9-B511-5978B24CF8EF}">
      <dsp:nvSpPr>
        <dsp:cNvPr id="0" name=""/>
        <dsp:cNvSpPr/>
      </dsp:nvSpPr>
      <dsp:spPr>
        <a:xfrm>
          <a:off x="3430396" y="1346957"/>
          <a:ext cx="1117589" cy="1077722"/>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baseline="0" dirty="0">
              <a:solidFill>
                <a:schemeClr val="tx2"/>
              </a:solidFill>
            </a:rPr>
            <a:t>Mobility and Hardship Allowance Rates</a:t>
          </a:r>
        </a:p>
      </dsp:txBody>
      <dsp:txXfrm>
        <a:off x="3461961" y="1378522"/>
        <a:ext cx="1054459" cy="1014592"/>
      </dsp:txXfrm>
    </dsp:sp>
    <dsp:sp modelId="{FFBB5E5F-F021-47FF-9A9F-7B339C21BC46}">
      <dsp:nvSpPr>
        <dsp:cNvPr id="0" name=""/>
        <dsp:cNvSpPr/>
      </dsp:nvSpPr>
      <dsp:spPr>
        <a:xfrm>
          <a:off x="4579937" y="1044013"/>
          <a:ext cx="730927" cy="302943"/>
        </a:xfrm>
        <a:custGeom>
          <a:avLst/>
          <a:gdLst/>
          <a:ahLst/>
          <a:cxnLst/>
          <a:rect l="0" t="0" r="0" b="0"/>
          <a:pathLst>
            <a:path>
              <a:moveTo>
                <a:pt x="0" y="0"/>
              </a:moveTo>
              <a:lnTo>
                <a:pt x="0" y="151471"/>
              </a:lnTo>
              <a:lnTo>
                <a:pt x="730927" y="151471"/>
              </a:lnTo>
              <a:lnTo>
                <a:pt x="730927" y="302943"/>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35A1B416-8795-40C2-BCFD-2133E0094017}">
      <dsp:nvSpPr>
        <dsp:cNvPr id="0" name=""/>
        <dsp:cNvSpPr/>
      </dsp:nvSpPr>
      <dsp:spPr>
        <a:xfrm>
          <a:off x="4888798" y="1346957"/>
          <a:ext cx="844133" cy="694157"/>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baseline="0" dirty="0">
              <a:solidFill>
                <a:schemeClr val="tx2"/>
              </a:solidFill>
            </a:rPr>
            <a:t>Danger pay rates</a:t>
          </a:r>
        </a:p>
      </dsp:txBody>
      <dsp:txXfrm>
        <a:off x="4909129" y="1367288"/>
        <a:ext cx="803471" cy="653495"/>
      </dsp:txXfrm>
    </dsp:sp>
    <dsp:sp modelId="{7F5B0E2F-822E-44FF-8CA8-615B9BD30146}">
      <dsp:nvSpPr>
        <dsp:cNvPr id="0" name=""/>
        <dsp:cNvSpPr/>
      </dsp:nvSpPr>
      <dsp:spPr>
        <a:xfrm>
          <a:off x="4579937" y="1044013"/>
          <a:ext cx="2199644" cy="302943"/>
        </a:xfrm>
        <a:custGeom>
          <a:avLst/>
          <a:gdLst/>
          <a:ahLst/>
          <a:cxnLst/>
          <a:rect l="0" t="0" r="0" b="0"/>
          <a:pathLst>
            <a:path>
              <a:moveTo>
                <a:pt x="0" y="0"/>
              </a:moveTo>
              <a:lnTo>
                <a:pt x="0" y="151471"/>
              </a:lnTo>
              <a:lnTo>
                <a:pt x="2199644" y="151471"/>
              </a:lnTo>
              <a:lnTo>
                <a:pt x="2199644" y="302943"/>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F2746FC3-1762-4B6F-92CC-A67A5E08D1B7}">
      <dsp:nvSpPr>
        <dsp:cNvPr id="0" name=""/>
        <dsp:cNvSpPr/>
      </dsp:nvSpPr>
      <dsp:spPr>
        <a:xfrm>
          <a:off x="6073743" y="1346957"/>
          <a:ext cx="1411676" cy="729912"/>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baseline="0" dirty="0">
              <a:solidFill>
                <a:schemeClr val="tx2"/>
              </a:solidFill>
            </a:rPr>
            <a:t>Post Adjustment Classification</a:t>
          </a:r>
        </a:p>
      </dsp:txBody>
      <dsp:txXfrm>
        <a:off x="6095121" y="1368335"/>
        <a:ext cx="1368920" cy="687156"/>
      </dsp:txXfrm>
    </dsp:sp>
    <dsp:sp modelId="{C417CFDE-B5AF-4C41-8E52-2F9850F730BC}">
      <dsp:nvSpPr>
        <dsp:cNvPr id="0" name=""/>
        <dsp:cNvSpPr/>
      </dsp:nvSpPr>
      <dsp:spPr>
        <a:xfrm>
          <a:off x="4579937" y="1044013"/>
          <a:ext cx="3914104" cy="302943"/>
        </a:xfrm>
        <a:custGeom>
          <a:avLst/>
          <a:gdLst/>
          <a:ahLst/>
          <a:cxnLst/>
          <a:rect l="0" t="0" r="0" b="0"/>
          <a:pathLst>
            <a:path>
              <a:moveTo>
                <a:pt x="0" y="0"/>
              </a:moveTo>
              <a:lnTo>
                <a:pt x="0" y="151471"/>
              </a:lnTo>
              <a:lnTo>
                <a:pt x="3914104" y="151471"/>
              </a:lnTo>
              <a:lnTo>
                <a:pt x="3914104" y="302943"/>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F600AD03-942E-44FF-B15D-0C75F81976C1}">
      <dsp:nvSpPr>
        <dsp:cNvPr id="0" name=""/>
        <dsp:cNvSpPr/>
      </dsp:nvSpPr>
      <dsp:spPr>
        <a:xfrm>
          <a:off x="7828209" y="1346957"/>
          <a:ext cx="1331665" cy="767265"/>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baseline="0" dirty="0">
              <a:solidFill>
                <a:schemeClr val="tx2"/>
              </a:solidFill>
            </a:rPr>
            <a:t>Job Classification Standards</a:t>
          </a:r>
        </a:p>
      </dsp:txBody>
      <dsp:txXfrm>
        <a:off x="7850681" y="1369429"/>
        <a:ext cx="1286721" cy="7223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14A1A2-B9D0-4C11-84D4-5248A280E68B}">
      <dsp:nvSpPr>
        <dsp:cNvPr id="0" name=""/>
        <dsp:cNvSpPr/>
      </dsp:nvSpPr>
      <dsp:spPr>
        <a:xfrm>
          <a:off x="704740" y="642767"/>
          <a:ext cx="2206866" cy="2883548"/>
        </a:xfrm>
        <a:prstGeom prst="roundRect">
          <a:avLst>
            <a:gd name="adj" fmla="val 10000"/>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altLang="en-US" sz="2400" b="1" kern="1200" dirty="0">
              <a:solidFill>
                <a:schemeClr val="tx2"/>
              </a:solidFill>
              <a:latin typeface="+mj-lt"/>
            </a:rPr>
            <a:t>3. Conducts General Service salary surveys at HQ locations:</a:t>
          </a:r>
          <a:endParaRPr lang="en-US" sz="2400" b="1" kern="1200" dirty="0">
            <a:solidFill>
              <a:schemeClr val="tx2"/>
            </a:solidFill>
          </a:endParaRPr>
        </a:p>
      </dsp:txBody>
      <dsp:txXfrm>
        <a:off x="769377" y="707404"/>
        <a:ext cx="2077592" cy="2754274"/>
      </dsp:txXfrm>
    </dsp:sp>
    <dsp:sp modelId="{A176E06E-E618-4B8A-9246-1E04EA7D7C39}">
      <dsp:nvSpPr>
        <dsp:cNvPr id="0" name=""/>
        <dsp:cNvSpPr/>
      </dsp:nvSpPr>
      <dsp:spPr>
        <a:xfrm rot="20098777">
          <a:off x="2733286" y="1272048"/>
          <a:ext cx="3800435" cy="17626"/>
        </a:xfrm>
        <a:custGeom>
          <a:avLst/>
          <a:gdLst/>
          <a:ahLst/>
          <a:cxnLst/>
          <a:rect l="0" t="0" r="0" b="0"/>
          <a:pathLst>
            <a:path>
              <a:moveTo>
                <a:pt x="0" y="8813"/>
              </a:moveTo>
              <a:lnTo>
                <a:pt x="3800435" y="8813"/>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538493" y="1185851"/>
        <a:ext cx="190021" cy="190021"/>
      </dsp:txXfrm>
    </dsp:sp>
    <dsp:sp modelId="{4E3DE1A0-D829-4229-9DF6-D84467F6AB8C}">
      <dsp:nvSpPr>
        <dsp:cNvPr id="0" name=""/>
        <dsp:cNvSpPr/>
      </dsp:nvSpPr>
      <dsp:spPr>
        <a:xfrm>
          <a:off x="6355400" y="251634"/>
          <a:ext cx="902194" cy="451097"/>
        </a:xfrm>
        <a:prstGeom prst="roundRect">
          <a:avLst>
            <a:gd name="adj" fmla="val 10000"/>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tx2"/>
              </a:solidFill>
            </a:rPr>
            <a:t>Madrid</a:t>
          </a:r>
        </a:p>
      </dsp:txBody>
      <dsp:txXfrm>
        <a:off x="6368612" y="264846"/>
        <a:ext cx="875770" cy="424673"/>
      </dsp:txXfrm>
    </dsp:sp>
    <dsp:sp modelId="{D858A73D-4A27-46EF-810F-A6D98A6F9A92}">
      <dsp:nvSpPr>
        <dsp:cNvPr id="0" name=""/>
        <dsp:cNvSpPr/>
      </dsp:nvSpPr>
      <dsp:spPr>
        <a:xfrm rot="20522877">
          <a:off x="2823486" y="1517842"/>
          <a:ext cx="3620035" cy="17626"/>
        </a:xfrm>
        <a:custGeom>
          <a:avLst/>
          <a:gdLst/>
          <a:ahLst/>
          <a:cxnLst/>
          <a:rect l="0" t="0" r="0" b="0"/>
          <a:pathLst>
            <a:path>
              <a:moveTo>
                <a:pt x="0" y="8813"/>
              </a:moveTo>
              <a:lnTo>
                <a:pt x="3620035" y="8813"/>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543003" y="1436155"/>
        <a:ext cx="181001" cy="181001"/>
      </dsp:txXfrm>
    </dsp:sp>
    <dsp:sp modelId="{4904A713-CB34-4478-B1B5-D4000D1015C0}">
      <dsp:nvSpPr>
        <dsp:cNvPr id="0" name=""/>
        <dsp:cNvSpPr/>
      </dsp:nvSpPr>
      <dsp:spPr>
        <a:xfrm>
          <a:off x="6355400" y="743222"/>
          <a:ext cx="902194" cy="451097"/>
        </a:xfrm>
        <a:prstGeom prst="roundRect">
          <a:avLst>
            <a:gd name="adj" fmla="val 10000"/>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tx2"/>
              </a:solidFill>
            </a:rPr>
            <a:t>Vienna</a:t>
          </a:r>
        </a:p>
      </dsp:txBody>
      <dsp:txXfrm>
        <a:off x="6368612" y="756434"/>
        <a:ext cx="875770" cy="424673"/>
      </dsp:txXfrm>
    </dsp:sp>
    <dsp:sp modelId="{B9F3F4A4-59C8-42C2-8183-FDC97E8031CD}">
      <dsp:nvSpPr>
        <dsp:cNvPr id="0" name=""/>
        <dsp:cNvSpPr/>
      </dsp:nvSpPr>
      <dsp:spPr>
        <a:xfrm rot="20974749">
          <a:off x="2882729" y="1759053"/>
          <a:ext cx="3501548" cy="17626"/>
        </a:xfrm>
        <a:custGeom>
          <a:avLst/>
          <a:gdLst/>
          <a:ahLst/>
          <a:cxnLst/>
          <a:rect l="0" t="0" r="0" b="0"/>
          <a:pathLst>
            <a:path>
              <a:moveTo>
                <a:pt x="0" y="8813"/>
              </a:moveTo>
              <a:lnTo>
                <a:pt x="3501548" y="8813"/>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545965" y="1680328"/>
        <a:ext cx="175077" cy="175077"/>
      </dsp:txXfrm>
    </dsp:sp>
    <dsp:sp modelId="{1AB083CE-F17A-4598-9E96-3641193299F2}">
      <dsp:nvSpPr>
        <dsp:cNvPr id="0" name=""/>
        <dsp:cNvSpPr/>
      </dsp:nvSpPr>
      <dsp:spPr>
        <a:xfrm>
          <a:off x="6355400" y="1225643"/>
          <a:ext cx="902194" cy="451097"/>
        </a:xfrm>
        <a:prstGeom prst="roundRect">
          <a:avLst>
            <a:gd name="adj" fmla="val 10000"/>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tx2"/>
              </a:solidFill>
            </a:rPr>
            <a:t>Geneva</a:t>
          </a:r>
        </a:p>
      </dsp:txBody>
      <dsp:txXfrm>
        <a:off x="6368612" y="1238855"/>
        <a:ext cx="875770" cy="424673"/>
      </dsp:txXfrm>
    </dsp:sp>
    <dsp:sp modelId="{B6E915AD-391B-4F01-9497-2137A2356B28}">
      <dsp:nvSpPr>
        <dsp:cNvPr id="0" name=""/>
        <dsp:cNvSpPr/>
      </dsp:nvSpPr>
      <dsp:spPr>
        <a:xfrm rot="21456490">
          <a:off x="2910106" y="2003805"/>
          <a:ext cx="3446795" cy="17626"/>
        </a:xfrm>
        <a:custGeom>
          <a:avLst/>
          <a:gdLst/>
          <a:ahLst/>
          <a:cxnLst/>
          <a:rect l="0" t="0" r="0" b="0"/>
          <a:pathLst>
            <a:path>
              <a:moveTo>
                <a:pt x="0" y="8813"/>
              </a:moveTo>
              <a:lnTo>
                <a:pt x="3446795" y="8813"/>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547334" y="1926448"/>
        <a:ext cx="172339" cy="172339"/>
      </dsp:txXfrm>
    </dsp:sp>
    <dsp:sp modelId="{F644914F-B30D-4C6F-A27D-7ABAC2B14F46}">
      <dsp:nvSpPr>
        <dsp:cNvPr id="0" name=""/>
        <dsp:cNvSpPr/>
      </dsp:nvSpPr>
      <dsp:spPr>
        <a:xfrm>
          <a:off x="6355400" y="1715147"/>
          <a:ext cx="902194" cy="451097"/>
        </a:xfrm>
        <a:prstGeom prst="roundRect">
          <a:avLst>
            <a:gd name="adj" fmla="val 10000"/>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tx2"/>
              </a:solidFill>
            </a:rPr>
            <a:t>New York</a:t>
          </a:r>
        </a:p>
      </dsp:txBody>
      <dsp:txXfrm>
        <a:off x="6368612" y="1728359"/>
        <a:ext cx="875770" cy="424673"/>
      </dsp:txXfrm>
    </dsp:sp>
    <dsp:sp modelId="{62DE0791-A3B5-4177-9E4A-1F56DBB7945C}">
      <dsp:nvSpPr>
        <dsp:cNvPr id="0" name=""/>
        <dsp:cNvSpPr/>
      </dsp:nvSpPr>
      <dsp:spPr>
        <a:xfrm rot="390158">
          <a:off x="2900458" y="2271993"/>
          <a:ext cx="3466091" cy="17626"/>
        </a:xfrm>
        <a:custGeom>
          <a:avLst/>
          <a:gdLst/>
          <a:ahLst/>
          <a:cxnLst/>
          <a:rect l="0" t="0" r="0" b="0"/>
          <a:pathLst>
            <a:path>
              <a:moveTo>
                <a:pt x="0" y="8813"/>
              </a:moveTo>
              <a:lnTo>
                <a:pt x="3466091" y="8813"/>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546851" y="2194154"/>
        <a:ext cx="173304" cy="173304"/>
      </dsp:txXfrm>
    </dsp:sp>
    <dsp:sp modelId="{806E4015-DE10-4A1F-868D-B8C6A736DB1A}">
      <dsp:nvSpPr>
        <dsp:cNvPr id="0" name=""/>
        <dsp:cNvSpPr/>
      </dsp:nvSpPr>
      <dsp:spPr>
        <a:xfrm>
          <a:off x="6355400" y="2251524"/>
          <a:ext cx="902194" cy="451097"/>
        </a:xfrm>
        <a:prstGeom prst="roundRect">
          <a:avLst>
            <a:gd name="adj" fmla="val 10000"/>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tx2"/>
              </a:solidFill>
            </a:rPr>
            <a:t>Rome</a:t>
          </a:r>
        </a:p>
      </dsp:txBody>
      <dsp:txXfrm>
        <a:off x="6368612" y="2264736"/>
        <a:ext cx="875770" cy="424673"/>
      </dsp:txXfrm>
    </dsp:sp>
    <dsp:sp modelId="{F1F531D5-DAA7-45D0-A98B-CCE68DBD9E48}">
      <dsp:nvSpPr>
        <dsp:cNvPr id="0" name=""/>
        <dsp:cNvSpPr/>
      </dsp:nvSpPr>
      <dsp:spPr>
        <a:xfrm rot="854226">
          <a:off x="2856969" y="2513231"/>
          <a:ext cx="3557877" cy="17626"/>
        </a:xfrm>
        <a:custGeom>
          <a:avLst/>
          <a:gdLst/>
          <a:ahLst/>
          <a:cxnLst/>
          <a:rect l="0" t="0" r="0" b="0"/>
          <a:pathLst>
            <a:path>
              <a:moveTo>
                <a:pt x="0" y="8813"/>
              </a:moveTo>
              <a:lnTo>
                <a:pt x="3557877" y="8813"/>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546961" y="2433098"/>
        <a:ext cx="177893" cy="177893"/>
      </dsp:txXfrm>
    </dsp:sp>
    <dsp:sp modelId="{64A0C9B5-B585-4802-8D8A-F083F22E74EE}">
      <dsp:nvSpPr>
        <dsp:cNvPr id="0" name=""/>
        <dsp:cNvSpPr/>
      </dsp:nvSpPr>
      <dsp:spPr>
        <a:xfrm>
          <a:off x="6360209" y="2733999"/>
          <a:ext cx="902194" cy="451097"/>
        </a:xfrm>
        <a:prstGeom prst="roundRect">
          <a:avLst>
            <a:gd name="adj" fmla="val 10000"/>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tx2"/>
              </a:solidFill>
            </a:rPr>
            <a:t>London</a:t>
          </a:r>
        </a:p>
      </dsp:txBody>
      <dsp:txXfrm>
        <a:off x="6373421" y="2747211"/>
        <a:ext cx="875770" cy="424673"/>
      </dsp:txXfrm>
    </dsp:sp>
    <dsp:sp modelId="{07BC0D30-5F61-4664-86D3-2D49BCD5B049}">
      <dsp:nvSpPr>
        <dsp:cNvPr id="0" name=""/>
        <dsp:cNvSpPr/>
      </dsp:nvSpPr>
      <dsp:spPr>
        <a:xfrm rot="1320832">
          <a:off x="2776197" y="2771904"/>
          <a:ext cx="3714613" cy="17626"/>
        </a:xfrm>
        <a:custGeom>
          <a:avLst/>
          <a:gdLst/>
          <a:ahLst/>
          <a:cxnLst/>
          <a:rect l="0" t="0" r="0" b="0"/>
          <a:pathLst>
            <a:path>
              <a:moveTo>
                <a:pt x="0" y="8813"/>
              </a:moveTo>
              <a:lnTo>
                <a:pt x="3714613" y="8813"/>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540638" y="2687852"/>
        <a:ext cx="185730" cy="185730"/>
      </dsp:txXfrm>
    </dsp:sp>
    <dsp:sp modelId="{15C5598C-1620-4EBD-A109-A5DF0136608C}">
      <dsp:nvSpPr>
        <dsp:cNvPr id="0" name=""/>
        <dsp:cNvSpPr/>
      </dsp:nvSpPr>
      <dsp:spPr>
        <a:xfrm>
          <a:off x="6355400" y="3251344"/>
          <a:ext cx="902194" cy="451097"/>
        </a:xfrm>
        <a:prstGeom prst="roundRect">
          <a:avLst>
            <a:gd name="adj" fmla="val 10000"/>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tx2"/>
              </a:solidFill>
            </a:rPr>
            <a:t>Paris</a:t>
          </a:r>
        </a:p>
      </dsp:txBody>
      <dsp:txXfrm>
        <a:off x="6368612" y="3264556"/>
        <a:ext cx="875770" cy="424673"/>
      </dsp:txXfrm>
    </dsp:sp>
    <dsp:sp modelId="{AAE17264-380E-4892-BF7A-11B69926E133}">
      <dsp:nvSpPr>
        <dsp:cNvPr id="0" name=""/>
        <dsp:cNvSpPr/>
      </dsp:nvSpPr>
      <dsp:spPr>
        <a:xfrm rot="1754024">
          <a:off x="2659937" y="3040740"/>
          <a:ext cx="3951941" cy="17626"/>
        </a:xfrm>
        <a:custGeom>
          <a:avLst/>
          <a:gdLst/>
          <a:ahLst/>
          <a:cxnLst/>
          <a:rect l="0" t="0" r="0" b="0"/>
          <a:pathLst>
            <a:path>
              <a:moveTo>
                <a:pt x="0" y="8813"/>
              </a:moveTo>
              <a:lnTo>
                <a:pt x="3951941" y="8813"/>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537109" y="2950754"/>
        <a:ext cx="197597" cy="197597"/>
      </dsp:txXfrm>
    </dsp:sp>
    <dsp:sp modelId="{D279815E-8F4F-41AC-967E-6BE362780ABC}">
      <dsp:nvSpPr>
        <dsp:cNvPr id="0" name=""/>
        <dsp:cNvSpPr/>
      </dsp:nvSpPr>
      <dsp:spPr>
        <a:xfrm>
          <a:off x="6360209" y="3789016"/>
          <a:ext cx="902194" cy="451097"/>
        </a:xfrm>
        <a:prstGeom prst="roundRect">
          <a:avLst>
            <a:gd name="adj" fmla="val 10000"/>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tx2"/>
              </a:solidFill>
            </a:rPr>
            <a:t>Montreal</a:t>
          </a:r>
        </a:p>
      </dsp:txBody>
      <dsp:txXfrm>
        <a:off x="6373421" y="3802228"/>
        <a:ext cx="875770" cy="424673"/>
      </dsp:txXfrm>
    </dsp:sp>
    <dsp:sp modelId="{547C0E18-659C-46A0-BEFD-445AB70EC4B3}">
      <dsp:nvSpPr>
        <dsp:cNvPr id="0" name=""/>
        <dsp:cNvSpPr/>
      </dsp:nvSpPr>
      <dsp:spPr>
        <a:xfrm rot="2845142">
          <a:off x="2437207" y="3155954"/>
          <a:ext cx="2934115" cy="17626"/>
        </a:xfrm>
        <a:custGeom>
          <a:avLst/>
          <a:gdLst/>
          <a:ahLst/>
          <a:cxnLst/>
          <a:rect l="0" t="0" r="0" b="0"/>
          <a:pathLst>
            <a:path>
              <a:moveTo>
                <a:pt x="0" y="8813"/>
              </a:moveTo>
              <a:lnTo>
                <a:pt x="2934115" y="8813"/>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3830911" y="3091415"/>
        <a:ext cx="146705" cy="146705"/>
      </dsp:txXfrm>
    </dsp:sp>
    <dsp:sp modelId="{47A4A456-46FE-4B1D-80D0-F72B52E2FF94}">
      <dsp:nvSpPr>
        <dsp:cNvPr id="0" name=""/>
        <dsp:cNvSpPr/>
      </dsp:nvSpPr>
      <dsp:spPr>
        <a:xfrm>
          <a:off x="4896922" y="4019446"/>
          <a:ext cx="902194" cy="451097"/>
        </a:xfrm>
        <a:prstGeom prst="roundRect">
          <a:avLst>
            <a:gd name="adj" fmla="val 10000"/>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tx2"/>
              </a:solidFill>
            </a:rPr>
            <a:t>Kingston (under M-II)</a:t>
          </a:r>
        </a:p>
      </dsp:txBody>
      <dsp:txXfrm>
        <a:off x="4910134" y="4032658"/>
        <a:ext cx="875770" cy="4246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50DE11-0D15-4472-87CA-E4D43B79422A}">
      <dsp:nvSpPr>
        <dsp:cNvPr id="0" name=""/>
        <dsp:cNvSpPr/>
      </dsp:nvSpPr>
      <dsp:spPr>
        <a:xfrm>
          <a:off x="3665556" y="384893"/>
          <a:ext cx="1828762" cy="898919"/>
        </a:xfrm>
        <a:prstGeom prst="roundRect">
          <a:avLst>
            <a:gd name="adj" fmla="val 10000"/>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2"/>
              </a:solidFill>
              <a:latin typeface="+mj-lt"/>
            </a:rPr>
            <a:t>4. Makes recommendations to Organizations</a:t>
          </a:r>
        </a:p>
      </dsp:txBody>
      <dsp:txXfrm>
        <a:off x="3691884" y="411221"/>
        <a:ext cx="1776106" cy="846263"/>
      </dsp:txXfrm>
    </dsp:sp>
    <dsp:sp modelId="{229A83C2-DF7F-438C-AB3F-34C2F0615C5E}">
      <dsp:nvSpPr>
        <dsp:cNvPr id="0" name=""/>
        <dsp:cNvSpPr/>
      </dsp:nvSpPr>
      <dsp:spPr>
        <a:xfrm>
          <a:off x="496325" y="1283812"/>
          <a:ext cx="4083611" cy="240701"/>
        </a:xfrm>
        <a:custGeom>
          <a:avLst/>
          <a:gdLst/>
          <a:ahLst/>
          <a:cxnLst/>
          <a:rect l="0" t="0" r="0" b="0"/>
          <a:pathLst>
            <a:path>
              <a:moveTo>
                <a:pt x="4083611" y="0"/>
              </a:moveTo>
              <a:lnTo>
                <a:pt x="4083611" y="120350"/>
              </a:lnTo>
              <a:lnTo>
                <a:pt x="0" y="120350"/>
              </a:lnTo>
              <a:lnTo>
                <a:pt x="0" y="240701"/>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6DB2C4DE-A742-41AD-B6A6-0536A7BAEA37}">
      <dsp:nvSpPr>
        <dsp:cNvPr id="0" name=""/>
        <dsp:cNvSpPr/>
      </dsp:nvSpPr>
      <dsp:spPr>
        <a:xfrm>
          <a:off x="0" y="1524514"/>
          <a:ext cx="992651" cy="797389"/>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2"/>
              </a:solidFill>
            </a:rPr>
            <a:t>HR Policies</a:t>
          </a:r>
        </a:p>
      </dsp:txBody>
      <dsp:txXfrm>
        <a:off x="23355" y="1547869"/>
        <a:ext cx="945941" cy="750679"/>
      </dsp:txXfrm>
    </dsp:sp>
    <dsp:sp modelId="{B6013C5C-FE89-430F-BC06-1EAA6AF5CEEE}">
      <dsp:nvSpPr>
        <dsp:cNvPr id="0" name=""/>
        <dsp:cNvSpPr/>
      </dsp:nvSpPr>
      <dsp:spPr>
        <a:xfrm>
          <a:off x="1742161" y="1283812"/>
          <a:ext cx="2837776" cy="235854"/>
        </a:xfrm>
        <a:custGeom>
          <a:avLst/>
          <a:gdLst/>
          <a:ahLst/>
          <a:cxnLst/>
          <a:rect l="0" t="0" r="0" b="0"/>
          <a:pathLst>
            <a:path>
              <a:moveTo>
                <a:pt x="2837776" y="0"/>
              </a:moveTo>
              <a:lnTo>
                <a:pt x="2837776" y="117927"/>
              </a:lnTo>
              <a:lnTo>
                <a:pt x="0" y="117927"/>
              </a:lnTo>
              <a:lnTo>
                <a:pt x="0" y="235854"/>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F2F02CC6-1619-4070-B20F-7FB8F2434ABA}">
      <dsp:nvSpPr>
        <dsp:cNvPr id="0" name=""/>
        <dsp:cNvSpPr/>
      </dsp:nvSpPr>
      <dsp:spPr>
        <a:xfrm>
          <a:off x="1259451" y="1519667"/>
          <a:ext cx="965418" cy="1196939"/>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2"/>
              </a:solidFill>
            </a:rPr>
            <a:t>Gender balance/Work-Life Issues</a:t>
          </a:r>
        </a:p>
      </dsp:txBody>
      <dsp:txXfrm>
        <a:off x="1287727" y="1547943"/>
        <a:ext cx="908866" cy="1140387"/>
      </dsp:txXfrm>
    </dsp:sp>
    <dsp:sp modelId="{0938866F-9257-4E1C-AAF2-7BD11F77ED8A}">
      <dsp:nvSpPr>
        <dsp:cNvPr id="0" name=""/>
        <dsp:cNvSpPr/>
      </dsp:nvSpPr>
      <dsp:spPr>
        <a:xfrm>
          <a:off x="2925253" y="1283812"/>
          <a:ext cx="1654683" cy="235854"/>
        </a:xfrm>
        <a:custGeom>
          <a:avLst/>
          <a:gdLst/>
          <a:ahLst/>
          <a:cxnLst/>
          <a:rect l="0" t="0" r="0" b="0"/>
          <a:pathLst>
            <a:path>
              <a:moveTo>
                <a:pt x="1654683" y="0"/>
              </a:moveTo>
              <a:lnTo>
                <a:pt x="1654683" y="117927"/>
              </a:lnTo>
              <a:lnTo>
                <a:pt x="0" y="117927"/>
              </a:lnTo>
              <a:lnTo>
                <a:pt x="0" y="235854"/>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1F6B09F3-36F9-46E9-B511-5978B24CF8EF}">
      <dsp:nvSpPr>
        <dsp:cNvPr id="0" name=""/>
        <dsp:cNvSpPr/>
      </dsp:nvSpPr>
      <dsp:spPr>
        <a:xfrm>
          <a:off x="2490207" y="1519667"/>
          <a:ext cx="870092" cy="839053"/>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2"/>
              </a:solidFill>
            </a:rPr>
            <a:t>Staff training policy</a:t>
          </a:r>
        </a:p>
      </dsp:txBody>
      <dsp:txXfrm>
        <a:off x="2514782" y="1544242"/>
        <a:ext cx="820942" cy="789903"/>
      </dsp:txXfrm>
    </dsp:sp>
    <dsp:sp modelId="{FFBB5E5F-F021-47FF-9A9F-7B339C21BC46}">
      <dsp:nvSpPr>
        <dsp:cNvPr id="0" name=""/>
        <dsp:cNvSpPr/>
      </dsp:nvSpPr>
      <dsp:spPr>
        <a:xfrm>
          <a:off x="4193868" y="1283812"/>
          <a:ext cx="386069" cy="224751"/>
        </a:xfrm>
        <a:custGeom>
          <a:avLst/>
          <a:gdLst/>
          <a:ahLst/>
          <a:cxnLst/>
          <a:rect l="0" t="0" r="0" b="0"/>
          <a:pathLst>
            <a:path>
              <a:moveTo>
                <a:pt x="386069" y="0"/>
              </a:moveTo>
              <a:lnTo>
                <a:pt x="386069" y="112375"/>
              </a:lnTo>
              <a:lnTo>
                <a:pt x="0" y="112375"/>
              </a:lnTo>
              <a:lnTo>
                <a:pt x="0" y="224751"/>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35A1B416-8795-40C2-BCFD-2133E0094017}">
      <dsp:nvSpPr>
        <dsp:cNvPr id="0" name=""/>
        <dsp:cNvSpPr/>
      </dsp:nvSpPr>
      <dsp:spPr>
        <a:xfrm>
          <a:off x="3640530" y="1508564"/>
          <a:ext cx="1106675" cy="885009"/>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2"/>
              </a:solidFill>
            </a:rPr>
            <a:t>Standards of conduct</a:t>
          </a:r>
        </a:p>
      </dsp:txBody>
      <dsp:txXfrm>
        <a:off x="3666451" y="1534485"/>
        <a:ext cx="1054833" cy="833167"/>
      </dsp:txXfrm>
    </dsp:sp>
    <dsp:sp modelId="{7F5B0E2F-822E-44FF-8CA8-615B9BD30146}">
      <dsp:nvSpPr>
        <dsp:cNvPr id="0" name=""/>
        <dsp:cNvSpPr/>
      </dsp:nvSpPr>
      <dsp:spPr>
        <a:xfrm>
          <a:off x="4579937" y="1283812"/>
          <a:ext cx="1037952" cy="235854"/>
        </a:xfrm>
        <a:custGeom>
          <a:avLst/>
          <a:gdLst/>
          <a:ahLst/>
          <a:cxnLst/>
          <a:rect l="0" t="0" r="0" b="0"/>
          <a:pathLst>
            <a:path>
              <a:moveTo>
                <a:pt x="0" y="0"/>
              </a:moveTo>
              <a:lnTo>
                <a:pt x="0" y="117927"/>
              </a:lnTo>
              <a:lnTo>
                <a:pt x="1037952" y="117927"/>
              </a:lnTo>
              <a:lnTo>
                <a:pt x="1037952" y="235854"/>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F2746FC3-1762-4B6F-92CC-A67A5E08D1B7}">
      <dsp:nvSpPr>
        <dsp:cNvPr id="0" name=""/>
        <dsp:cNvSpPr/>
      </dsp:nvSpPr>
      <dsp:spPr>
        <a:xfrm>
          <a:off x="4997648" y="1519667"/>
          <a:ext cx="1240484" cy="846312"/>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2"/>
              </a:solidFill>
            </a:rPr>
            <a:t>Contractual arrange-</a:t>
          </a:r>
          <a:r>
            <a:rPr lang="en-US" sz="1500" b="1" kern="1200" dirty="0" err="1">
              <a:solidFill>
                <a:schemeClr val="tx2"/>
              </a:solidFill>
            </a:rPr>
            <a:t>ments</a:t>
          </a:r>
          <a:endParaRPr lang="en-US" sz="1500" b="1" kern="1200" dirty="0">
            <a:solidFill>
              <a:schemeClr val="tx2"/>
            </a:solidFill>
          </a:endParaRPr>
        </a:p>
      </dsp:txBody>
      <dsp:txXfrm>
        <a:off x="5022436" y="1544455"/>
        <a:ext cx="1190908" cy="796736"/>
      </dsp:txXfrm>
    </dsp:sp>
    <dsp:sp modelId="{C417CFDE-B5AF-4C41-8E52-2F9850F730BC}">
      <dsp:nvSpPr>
        <dsp:cNvPr id="0" name=""/>
        <dsp:cNvSpPr/>
      </dsp:nvSpPr>
      <dsp:spPr>
        <a:xfrm>
          <a:off x="4579937" y="1283812"/>
          <a:ext cx="2663777" cy="235854"/>
        </a:xfrm>
        <a:custGeom>
          <a:avLst/>
          <a:gdLst/>
          <a:ahLst/>
          <a:cxnLst/>
          <a:rect l="0" t="0" r="0" b="0"/>
          <a:pathLst>
            <a:path>
              <a:moveTo>
                <a:pt x="0" y="0"/>
              </a:moveTo>
              <a:lnTo>
                <a:pt x="0" y="117927"/>
              </a:lnTo>
              <a:lnTo>
                <a:pt x="2663777" y="117927"/>
              </a:lnTo>
              <a:lnTo>
                <a:pt x="2663777" y="235854"/>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F600AD03-942E-44FF-B15D-0C75F81976C1}">
      <dsp:nvSpPr>
        <dsp:cNvPr id="0" name=""/>
        <dsp:cNvSpPr/>
      </dsp:nvSpPr>
      <dsp:spPr>
        <a:xfrm>
          <a:off x="6520052" y="1519667"/>
          <a:ext cx="1447323" cy="978491"/>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2"/>
              </a:solidFill>
            </a:rPr>
            <a:t>Performance management</a:t>
          </a:r>
        </a:p>
      </dsp:txBody>
      <dsp:txXfrm>
        <a:off x="6548711" y="1548326"/>
        <a:ext cx="1390005" cy="921173"/>
      </dsp:txXfrm>
    </dsp:sp>
    <dsp:sp modelId="{BE65F93D-4F26-4474-8544-1B222C8177AE}">
      <dsp:nvSpPr>
        <dsp:cNvPr id="0" name=""/>
        <dsp:cNvSpPr/>
      </dsp:nvSpPr>
      <dsp:spPr>
        <a:xfrm>
          <a:off x="4579937" y="1283812"/>
          <a:ext cx="4107332" cy="235854"/>
        </a:xfrm>
        <a:custGeom>
          <a:avLst/>
          <a:gdLst/>
          <a:ahLst/>
          <a:cxnLst/>
          <a:rect l="0" t="0" r="0" b="0"/>
          <a:pathLst>
            <a:path>
              <a:moveTo>
                <a:pt x="0" y="0"/>
              </a:moveTo>
              <a:lnTo>
                <a:pt x="0" y="117927"/>
              </a:lnTo>
              <a:lnTo>
                <a:pt x="4107332" y="117927"/>
              </a:lnTo>
              <a:lnTo>
                <a:pt x="4107332" y="235854"/>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57AC0139-ECC2-4C46-B4A0-BF73540893F4}">
      <dsp:nvSpPr>
        <dsp:cNvPr id="0" name=""/>
        <dsp:cNvSpPr/>
      </dsp:nvSpPr>
      <dsp:spPr>
        <a:xfrm>
          <a:off x="8216129" y="1519667"/>
          <a:ext cx="942281" cy="1436674"/>
        </a:xfrm>
        <a:prstGeom prst="roundRect">
          <a:avLst>
            <a:gd name="adj" fmla="val 10000"/>
          </a:avLst>
        </a:prstGeom>
        <a:gradFill rotWithShape="0">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2"/>
              </a:solidFill>
            </a:rPr>
            <a:t>General Service salary scales at head-quarters</a:t>
          </a:r>
        </a:p>
      </dsp:txBody>
      <dsp:txXfrm>
        <a:off x="8243727" y="1547265"/>
        <a:ext cx="887085" cy="138147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0D12E3D6-3334-4626-AC6B-94D03A8AB147}"/>
              </a:ext>
            </a:extLst>
          </p:cNvPr>
          <p:cNvSpPr>
            <a:spLocks noGrp="1" noRot="1" noChangeAspect="1" noChangeArrowheads="1" noTextEdit="1"/>
          </p:cNvSpPr>
          <p:nvPr>
            <p:ph type="sldImg" idx="2"/>
          </p:nvPr>
        </p:nvSpPr>
        <p:spPr bwMode="auto">
          <a:xfrm>
            <a:off x="1190625" y="703263"/>
            <a:ext cx="4629150" cy="3473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1" name="Rectangle 3">
            <a:extLst>
              <a:ext uri="{FF2B5EF4-FFF2-40B4-BE49-F238E27FC236}">
                <a16:creationId xmlns:a16="http://schemas.microsoft.com/office/drawing/2014/main" id="{3CF25AA6-2654-4144-BDB1-332469F76814}"/>
              </a:ext>
            </a:extLst>
          </p:cNvPr>
          <p:cNvSpPr>
            <a:spLocks noGrp="1" noChangeArrowheads="1"/>
          </p:cNvSpPr>
          <p:nvPr>
            <p:ph type="body" sz="quarter" idx="3"/>
          </p:nvPr>
        </p:nvSpPr>
        <p:spPr bwMode="auto">
          <a:xfrm>
            <a:off x="935038" y="4416425"/>
            <a:ext cx="5140325" cy="4184650"/>
          </a:xfrm>
          <a:prstGeom prst="rect">
            <a:avLst/>
          </a:prstGeom>
          <a:noFill/>
          <a:ln w="12700">
            <a:noFill/>
            <a:miter lim="800000"/>
            <a:headEnd/>
            <a:tailEnd/>
          </a:ln>
          <a:effectLst/>
        </p:spPr>
        <p:txBody>
          <a:bodyPr vert="horz" wrap="square" lIns="92180" tIns="45281" rIns="92180" bIns="45281"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D479B128-58D1-441F-A45D-FEBB22A783D3}"/>
              </a:ext>
            </a:extLst>
          </p:cNvPr>
          <p:cNvSpPr>
            <a:spLocks noGrp="1" noRot="1" noChangeAspect="1" noChangeArrowheads="1" noTextEdit="1"/>
          </p:cNvSpPr>
          <p:nvPr>
            <p:ph type="sldImg"/>
          </p:nvPr>
        </p:nvSpPr>
        <p:spPr>
          <a:ln/>
        </p:spPr>
      </p:sp>
      <p:sp>
        <p:nvSpPr>
          <p:cNvPr id="18435" name="Rectangle 3">
            <a:extLst>
              <a:ext uri="{FF2B5EF4-FFF2-40B4-BE49-F238E27FC236}">
                <a16:creationId xmlns:a16="http://schemas.microsoft.com/office/drawing/2014/main" id="{8F5E0581-E393-45C5-B9E7-75C166A91D99}"/>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0A599035-DFD8-449B-941B-FB924FA2BBA2}"/>
              </a:ext>
            </a:extLst>
          </p:cNvPr>
          <p:cNvSpPr>
            <a:spLocks noGrp="1" noRot="1" noChangeAspect="1" noChangeArrowheads="1" noTextEdit="1"/>
          </p:cNvSpPr>
          <p:nvPr>
            <p:ph type="sldImg"/>
          </p:nvPr>
        </p:nvSpPr>
        <p:spPr>
          <a:ln/>
        </p:spPr>
      </p:sp>
      <p:sp>
        <p:nvSpPr>
          <p:cNvPr id="44035" name="Rectangle 3">
            <a:extLst>
              <a:ext uri="{FF2B5EF4-FFF2-40B4-BE49-F238E27FC236}">
                <a16:creationId xmlns:a16="http://schemas.microsoft.com/office/drawing/2014/main" id="{2D7E440E-E64C-44CD-B5F9-5CF336225D26}"/>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22000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81A7A087-B70F-4A0C-B8F6-E1E765223235}"/>
              </a:ext>
            </a:extLst>
          </p:cNvPr>
          <p:cNvSpPr>
            <a:spLocks noGrp="1" noRot="1" noChangeAspect="1" noChangeArrowheads="1" noTextEdit="1"/>
          </p:cNvSpPr>
          <p:nvPr>
            <p:ph type="sldImg"/>
          </p:nvPr>
        </p:nvSpPr>
        <p:spPr>
          <a:ln/>
        </p:spPr>
      </p:sp>
      <p:sp>
        <p:nvSpPr>
          <p:cNvPr id="46083" name="Rectangle 3">
            <a:extLst>
              <a:ext uri="{FF2B5EF4-FFF2-40B4-BE49-F238E27FC236}">
                <a16:creationId xmlns:a16="http://schemas.microsoft.com/office/drawing/2014/main" id="{AB028B10-0C79-4EB0-9EF3-42CBA0B7BE1C}"/>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9874105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816B1F0D-F37E-45DE-8168-2FAA3A147A46}"/>
              </a:ext>
            </a:extLst>
          </p:cNvPr>
          <p:cNvSpPr>
            <a:spLocks noGrp="1" noRot="1" noChangeAspect="1" noChangeArrowheads="1" noTextEdit="1"/>
          </p:cNvSpPr>
          <p:nvPr>
            <p:ph type="sldImg"/>
          </p:nvPr>
        </p:nvSpPr>
        <p:spPr>
          <a:ln/>
        </p:spPr>
      </p:sp>
      <p:sp>
        <p:nvSpPr>
          <p:cNvPr id="48131" name="Rectangle 3">
            <a:extLst>
              <a:ext uri="{FF2B5EF4-FFF2-40B4-BE49-F238E27FC236}">
                <a16:creationId xmlns:a16="http://schemas.microsoft.com/office/drawing/2014/main" id="{7D952987-92BD-4AC7-BA33-4892C5AE1C4B}"/>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t>Hamburg uses Bonn GS scale.  PA is adjusted by a factor.</a:t>
            </a:r>
          </a:p>
        </p:txBody>
      </p:sp>
    </p:spTree>
    <p:extLst>
      <p:ext uri="{BB962C8B-B14F-4D97-AF65-F5344CB8AC3E}">
        <p14:creationId xmlns:p14="http://schemas.microsoft.com/office/powerpoint/2010/main" val="2807037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0C07BD50-E4C7-4D1A-9488-0118BAFE479D}"/>
              </a:ext>
            </a:extLst>
          </p:cNvPr>
          <p:cNvSpPr>
            <a:spLocks noGrp="1" noRot="1" noChangeAspect="1" noChangeArrowheads="1" noTextEdit="1"/>
          </p:cNvSpPr>
          <p:nvPr>
            <p:ph type="sldImg"/>
          </p:nvPr>
        </p:nvSpPr>
        <p:spPr>
          <a:ln/>
        </p:spPr>
      </p:sp>
      <p:sp>
        <p:nvSpPr>
          <p:cNvPr id="50179" name="Rectangle 3">
            <a:extLst>
              <a:ext uri="{FF2B5EF4-FFF2-40B4-BE49-F238E27FC236}">
                <a16:creationId xmlns:a16="http://schemas.microsoft.com/office/drawing/2014/main" id="{F9725784-EE97-40E1-830B-94983BB745DE}"/>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Tree>
    <p:extLst>
      <p:ext uri="{BB962C8B-B14F-4D97-AF65-F5344CB8AC3E}">
        <p14:creationId xmlns:p14="http://schemas.microsoft.com/office/powerpoint/2010/main" val="26579682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a:ln/>
        </p:spPr>
      </p:sp>
      <p:sp>
        <p:nvSpPr>
          <p:cNvPr id="50178" name="Rectangle 3"/>
          <p:cNvSpPr>
            <a:spLocks noGrp="1" noChangeArrowheads="1"/>
          </p:cNvSpPr>
          <p:nvPr>
            <p:ph type="body" idx="1"/>
          </p:nvPr>
        </p:nvSpPr>
        <p:spPr>
          <a:noFill/>
          <a:ln w="9525"/>
        </p:spPr>
        <p:txBody>
          <a:bodyPr/>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ChangeArrowheads="1" noTextEdit="1"/>
          </p:cNvSpPr>
          <p:nvPr>
            <p:ph type="sldImg"/>
          </p:nvPr>
        </p:nvSpPr>
        <p:spPr>
          <a:ln/>
        </p:spPr>
      </p:sp>
      <p:sp>
        <p:nvSpPr>
          <p:cNvPr id="52226" name="Rectangle 3"/>
          <p:cNvSpPr>
            <a:spLocks noGrp="1" noChangeArrowheads="1"/>
          </p:cNvSpPr>
          <p:nvPr>
            <p:ph type="body" idx="1"/>
          </p:nvPr>
        </p:nvSpPr>
        <p:spPr>
          <a:noFill/>
          <a:ln w="9525"/>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156C050E-4DAE-45C6-A18F-8D3EDD1F08EF}"/>
              </a:ext>
            </a:extLst>
          </p:cNvPr>
          <p:cNvSpPr>
            <a:spLocks noGrp="1" noRot="1" noChangeAspect="1" noChangeArrowheads="1" noTextEdit="1"/>
          </p:cNvSpPr>
          <p:nvPr>
            <p:ph type="sldImg"/>
          </p:nvPr>
        </p:nvSpPr>
        <p:spPr>
          <a:ln/>
        </p:spPr>
      </p:sp>
      <p:sp>
        <p:nvSpPr>
          <p:cNvPr id="22531" name="Rectangle 3">
            <a:extLst>
              <a:ext uri="{FF2B5EF4-FFF2-40B4-BE49-F238E27FC236}">
                <a16:creationId xmlns:a16="http://schemas.microsoft.com/office/drawing/2014/main" id="{9C0555B6-7B8F-4CA0-B9E5-0B7C5809E3B7}"/>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EC55FEA-F27B-4FDE-B526-CFD320ED808F}"/>
              </a:ext>
            </a:extLst>
          </p:cNvPr>
          <p:cNvSpPr>
            <a:spLocks noGrp="1" noRot="1" noChangeAspect="1" noChangeArrowheads="1" noTextEdit="1"/>
          </p:cNvSpPr>
          <p:nvPr>
            <p:ph type="sldImg"/>
          </p:nvPr>
        </p:nvSpPr>
        <p:spPr>
          <a:ln/>
        </p:spPr>
      </p:sp>
      <p:sp>
        <p:nvSpPr>
          <p:cNvPr id="24579" name="Rectangle 3">
            <a:extLst>
              <a:ext uri="{FF2B5EF4-FFF2-40B4-BE49-F238E27FC236}">
                <a16:creationId xmlns:a16="http://schemas.microsoft.com/office/drawing/2014/main" id="{1AB95C61-E125-4590-8985-0E591B7081DA}"/>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239B375A-0F1B-4D28-B2CA-9FB867AF7EA4}"/>
              </a:ext>
            </a:extLst>
          </p:cNvPr>
          <p:cNvSpPr>
            <a:spLocks noGrp="1" noRot="1" noChangeAspect="1" noChangeArrowheads="1" noTextEdit="1"/>
          </p:cNvSpPr>
          <p:nvPr>
            <p:ph type="sldImg"/>
          </p:nvPr>
        </p:nvSpPr>
        <p:spPr>
          <a:ln/>
        </p:spPr>
      </p:sp>
      <p:sp>
        <p:nvSpPr>
          <p:cNvPr id="31747" name="Rectangle 3">
            <a:extLst>
              <a:ext uri="{FF2B5EF4-FFF2-40B4-BE49-F238E27FC236}">
                <a16:creationId xmlns:a16="http://schemas.microsoft.com/office/drawing/2014/main" id="{22DAD310-25CC-4DFB-BEC3-A9C29E22D784}"/>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407028C7-1D72-4218-B618-218D04306FA6}"/>
              </a:ext>
            </a:extLst>
          </p:cNvPr>
          <p:cNvSpPr>
            <a:spLocks noGrp="1" noRot="1" noChangeAspect="1" noChangeArrowheads="1" noTextEdit="1"/>
          </p:cNvSpPr>
          <p:nvPr>
            <p:ph type="sldImg"/>
          </p:nvPr>
        </p:nvSpPr>
        <p:spPr>
          <a:ln/>
        </p:spPr>
      </p:sp>
      <p:sp>
        <p:nvSpPr>
          <p:cNvPr id="28675" name="Rectangle 3">
            <a:extLst>
              <a:ext uri="{FF2B5EF4-FFF2-40B4-BE49-F238E27FC236}">
                <a16:creationId xmlns:a16="http://schemas.microsoft.com/office/drawing/2014/main" id="{85E065F3-5FC3-4845-82A4-9B38AAA877BA}"/>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865161E2-C648-4058-836E-8FD37B7FDAF9}"/>
              </a:ext>
            </a:extLst>
          </p:cNvPr>
          <p:cNvSpPr>
            <a:spLocks noGrp="1" noRot="1" noChangeAspect="1" noChangeArrowheads="1" noTextEdit="1"/>
          </p:cNvSpPr>
          <p:nvPr>
            <p:ph type="sldImg"/>
          </p:nvPr>
        </p:nvSpPr>
        <p:spPr>
          <a:ln/>
        </p:spPr>
      </p:sp>
      <p:sp>
        <p:nvSpPr>
          <p:cNvPr id="33795" name="Rectangle 3">
            <a:extLst>
              <a:ext uri="{FF2B5EF4-FFF2-40B4-BE49-F238E27FC236}">
                <a16:creationId xmlns:a16="http://schemas.microsoft.com/office/drawing/2014/main" id="{81BB4280-4355-42DC-B8B2-744B5FD327F1}"/>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Tree>
    <p:extLst>
      <p:ext uri="{BB962C8B-B14F-4D97-AF65-F5344CB8AC3E}">
        <p14:creationId xmlns:p14="http://schemas.microsoft.com/office/powerpoint/2010/main" val="2765635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7C1C05F5-10E3-410F-B6F9-189CC7B5719A}"/>
              </a:ext>
            </a:extLst>
          </p:cNvPr>
          <p:cNvSpPr>
            <a:spLocks noGrp="1" noRot="1" noChangeAspect="1" noChangeArrowheads="1" noTextEdit="1"/>
          </p:cNvSpPr>
          <p:nvPr>
            <p:ph type="sldImg"/>
          </p:nvPr>
        </p:nvSpPr>
        <p:spPr>
          <a:ln/>
        </p:spPr>
      </p:sp>
      <p:sp>
        <p:nvSpPr>
          <p:cNvPr id="35843" name="Rectangle 3">
            <a:extLst>
              <a:ext uri="{FF2B5EF4-FFF2-40B4-BE49-F238E27FC236}">
                <a16:creationId xmlns:a16="http://schemas.microsoft.com/office/drawing/2014/main" id="{A8842F0B-6CC3-4666-982B-E82809827AD7}"/>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t>Also ITLOS: 34</a:t>
            </a:r>
          </a:p>
        </p:txBody>
      </p:sp>
    </p:spTree>
    <p:extLst>
      <p:ext uri="{BB962C8B-B14F-4D97-AF65-F5344CB8AC3E}">
        <p14:creationId xmlns:p14="http://schemas.microsoft.com/office/powerpoint/2010/main" val="318137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EF2C6039-9217-4CF3-A932-4C87A529DEFA}"/>
              </a:ext>
            </a:extLst>
          </p:cNvPr>
          <p:cNvSpPr>
            <a:spLocks noGrp="1" noRot="1" noChangeAspect="1" noChangeArrowheads="1" noTextEdit="1"/>
          </p:cNvSpPr>
          <p:nvPr>
            <p:ph type="sldImg"/>
          </p:nvPr>
        </p:nvSpPr>
        <p:spPr>
          <a:ln/>
        </p:spPr>
      </p:sp>
      <p:sp>
        <p:nvSpPr>
          <p:cNvPr id="37891" name="Rectangle 3">
            <a:extLst>
              <a:ext uri="{FF2B5EF4-FFF2-40B4-BE49-F238E27FC236}">
                <a16:creationId xmlns:a16="http://schemas.microsoft.com/office/drawing/2014/main" id="{1BF4F625-29C3-4D8C-952B-845B235DB7A1}"/>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822D4182-382C-4640-AEFE-E1550A8E13E1}"/>
              </a:ext>
            </a:extLst>
          </p:cNvPr>
          <p:cNvSpPr>
            <a:spLocks noGrp="1" noRot="1" noChangeAspect="1" noChangeArrowheads="1" noTextEdit="1"/>
          </p:cNvSpPr>
          <p:nvPr>
            <p:ph type="sldImg"/>
          </p:nvPr>
        </p:nvSpPr>
        <p:spPr>
          <a:ln/>
        </p:spPr>
      </p:sp>
      <p:sp>
        <p:nvSpPr>
          <p:cNvPr id="39939" name="Rectangle 3">
            <a:extLst>
              <a:ext uri="{FF2B5EF4-FFF2-40B4-BE49-F238E27FC236}">
                <a16:creationId xmlns:a16="http://schemas.microsoft.com/office/drawing/2014/main" id="{C87FDF23-185A-471A-92B7-569A47861EF3}"/>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D8C06-2CFB-FEAD-2F0C-E1AE63D62AFB}"/>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5293A97-02B3-F575-D9E9-32135646C397}"/>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43263129-530D-9CA7-5CF0-0CB3CD5C7CEE}"/>
              </a:ext>
            </a:extLst>
          </p:cNvPr>
          <p:cNvSpPr>
            <a:spLocks noGrp="1"/>
          </p:cNvSpPr>
          <p:nvPr>
            <p:ph type="dt" sz="half" idx="10"/>
          </p:nvPr>
        </p:nvSpPr>
        <p:spPr/>
        <p:txBody>
          <a:bodyPr/>
          <a:lstStyle/>
          <a:p>
            <a:pPr>
              <a:defRPr/>
            </a:pPr>
            <a:r>
              <a:rPr lang="en-US"/>
              <a:t>Baku</a:t>
            </a:r>
            <a:r>
              <a:rPr lang="nn-NO"/>
              <a:t>, 30 Sep - 4 Oct 2013</a:t>
            </a:r>
            <a:endParaRPr lang="en-US"/>
          </a:p>
        </p:txBody>
      </p:sp>
      <p:sp>
        <p:nvSpPr>
          <p:cNvPr id="5" name="Footer Placeholder 4">
            <a:extLst>
              <a:ext uri="{FF2B5EF4-FFF2-40B4-BE49-F238E27FC236}">
                <a16:creationId xmlns:a16="http://schemas.microsoft.com/office/drawing/2014/main" id="{9869EF5F-DB93-C39D-8AF3-412D02E65E1B}"/>
              </a:ext>
            </a:extLst>
          </p:cNvPr>
          <p:cNvSpPr>
            <a:spLocks noGrp="1"/>
          </p:cNvSpPr>
          <p:nvPr>
            <p:ph type="ftr" sz="quarter" idx="11"/>
          </p:nvPr>
        </p:nvSpPr>
        <p:spPr/>
        <p:txBody>
          <a:bodyPr/>
          <a:lstStyle/>
          <a:p>
            <a:pPr>
              <a:defRPr/>
            </a:pPr>
            <a:r>
              <a:rPr lang="en-US"/>
              <a:t>ICSC Workshop </a:t>
            </a:r>
          </a:p>
        </p:txBody>
      </p:sp>
      <p:sp>
        <p:nvSpPr>
          <p:cNvPr id="6" name="Slide Number Placeholder 5">
            <a:extLst>
              <a:ext uri="{FF2B5EF4-FFF2-40B4-BE49-F238E27FC236}">
                <a16:creationId xmlns:a16="http://schemas.microsoft.com/office/drawing/2014/main" id="{AD285383-A171-04B6-DBF6-8B899D69CB15}"/>
              </a:ext>
            </a:extLst>
          </p:cNvPr>
          <p:cNvSpPr>
            <a:spLocks noGrp="1"/>
          </p:cNvSpPr>
          <p:nvPr>
            <p:ph type="sldNum" sz="quarter" idx="12"/>
          </p:nvPr>
        </p:nvSpPr>
        <p:spPr/>
        <p:txBody>
          <a:bodyPr/>
          <a:lstStyle/>
          <a:p>
            <a:pPr>
              <a:defRPr/>
            </a:pPr>
            <a:r>
              <a:rPr lang="en-US"/>
              <a:t>&lt;page#&gt;</a:t>
            </a:r>
          </a:p>
        </p:txBody>
      </p:sp>
    </p:spTree>
    <p:extLst>
      <p:ext uri="{BB962C8B-B14F-4D97-AF65-F5344CB8AC3E}">
        <p14:creationId xmlns:p14="http://schemas.microsoft.com/office/powerpoint/2010/main" val="138225532"/>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41040-A8AC-42B8-3BF8-60726FF1689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743E103-A73A-4A3D-A90A-CA910BA5F92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8A8C6C-3DB8-B600-4BEB-1A8B244900D4}"/>
              </a:ext>
            </a:extLst>
          </p:cNvPr>
          <p:cNvSpPr>
            <a:spLocks noGrp="1"/>
          </p:cNvSpPr>
          <p:nvPr>
            <p:ph type="dt" sz="half" idx="10"/>
          </p:nvPr>
        </p:nvSpPr>
        <p:spPr/>
        <p:txBody>
          <a:bodyPr/>
          <a:lstStyle/>
          <a:p>
            <a:pPr>
              <a:defRPr/>
            </a:pPr>
            <a:r>
              <a:rPr lang="en-US"/>
              <a:t>Baku</a:t>
            </a:r>
            <a:r>
              <a:rPr lang="nn-NO"/>
              <a:t>, 30 Sep - 4 Oct 2013</a:t>
            </a:r>
            <a:endParaRPr lang="en-US"/>
          </a:p>
        </p:txBody>
      </p:sp>
      <p:sp>
        <p:nvSpPr>
          <p:cNvPr id="5" name="Footer Placeholder 4">
            <a:extLst>
              <a:ext uri="{FF2B5EF4-FFF2-40B4-BE49-F238E27FC236}">
                <a16:creationId xmlns:a16="http://schemas.microsoft.com/office/drawing/2014/main" id="{4F20B969-EB80-5040-0709-3E7CAD5C57C4}"/>
              </a:ext>
            </a:extLst>
          </p:cNvPr>
          <p:cNvSpPr>
            <a:spLocks noGrp="1"/>
          </p:cNvSpPr>
          <p:nvPr>
            <p:ph type="ftr" sz="quarter" idx="11"/>
          </p:nvPr>
        </p:nvSpPr>
        <p:spPr/>
        <p:txBody>
          <a:bodyPr/>
          <a:lstStyle/>
          <a:p>
            <a:pPr>
              <a:defRPr/>
            </a:pPr>
            <a:r>
              <a:rPr lang="en-US"/>
              <a:t>ICSC Workshop </a:t>
            </a:r>
          </a:p>
        </p:txBody>
      </p:sp>
      <p:sp>
        <p:nvSpPr>
          <p:cNvPr id="6" name="Slide Number Placeholder 5">
            <a:extLst>
              <a:ext uri="{FF2B5EF4-FFF2-40B4-BE49-F238E27FC236}">
                <a16:creationId xmlns:a16="http://schemas.microsoft.com/office/drawing/2014/main" id="{59955A58-08AF-69B8-0D93-A1ACCBF72A29}"/>
              </a:ext>
            </a:extLst>
          </p:cNvPr>
          <p:cNvSpPr>
            <a:spLocks noGrp="1"/>
          </p:cNvSpPr>
          <p:nvPr>
            <p:ph type="sldNum" sz="quarter" idx="12"/>
          </p:nvPr>
        </p:nvSpPr>
        <p:spPr/>
        <p:txBody>
          <a:bodyPr/>
          <a:lstStyle/>
          <a:p>
            <a:pPr>
              <a:defRPr/>
            </a:pPr>
            <a:r>
              <a:rPr lang="en-US"/>
              <a:t>&lt;page#&gt;</a:t>
            </a:r>
          </a:p>
        </p:txBody>
      </p:sp>
    </p:spTree>
    <p:extLst>
      <p:ext uri="{BB962C8B-B14F-4D97-AF65-F5344CB8AC3E}">
        <p14:creationId xmlns:p14="http://schemas.microsoft.com/office/powerpoint/2010/main" val="278037345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D4BF58E-6480-7C9A-60A7-4EDD644FAF0B}"/>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58BF6BF-0880-4A14-D737-36E755EE3F0F}"/>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D7AE38-D181-D72F-DE44-26B42DB3A18C}"/>
              </a:ext>
            </a:extLst>
          </p:cNvPr>
          <p:cNvSpPr>
            <a:spLocks noGrp="1"/>
          </p:cNvSpPr>
          <p:nvPr>
            <p:ph type="dt" sz="half" idx="10"/>
          </p:nvPr>
        </p:nvSpPr>
        <p:spPr/>
        <p:txBody>
          <a:bodyPr/>
          <a:lstStyle/>
          <a:p>
            <a:pPr>
              <a:defRPr/>
            </a:pPr>
            <a:r>
              <a:rPr lang="en-US"/>
              <a:t>Baku</a:t>
            </a:r>
            <a:r>
              <a:rPr lang="nn-NO"/>
              <a:t>, 30 Sep - 4 Oct 2013</a:t>
            </a:r>
            <a:endParaRPr lang="en-US"/>
          </a:p>
        </p:txBody>
      </p:sp>
      <p:sp>
        <p:nvSpPr>
          <p:cNvPr id="5" name="Footer Placeholder 4">
            <a:extLst>
              <a:ext uri="{FF2B5EF4-FFF2-40B4-BE49-F238E27FC236}">
                <a16:creationId xmlns:a16="http://schemas.microsoft.com/office/drawing/2014/main" id="{F6BADF96-F990-E72A-5254-D88E8C3CE8C9}"/>
              </a:ext>
            </a:extLst>
          </p:cNvPr>
          <p:cNvSpPr>
            <a:spLocks noGrp="1"/>
          </p:cNvSpPr>
          <p:nvPr>
            <p:ph type="ftr" sz="quarter" idx="11"/>
          </p:nvPr>
        </p:nvSpPr>
        <p:spPr/>
        <p:txBody>
          <a:bodyPr/>
          <a:lstStyle/>
          <a:p>
            <a:pPr>
              <a:defRPr/>
            </a:pPr>
            <a:r>
              <a:rPr lang="en-US"/>
              <a:t>ICSC Workshop </a:t>
            </a:r>
          </a:p>
        </p:txBody>
      </p:sp>
      <p:sp>
        <p:nvSpPr>
          <p:cNvPr id="6" name="Slide Number Placeholder 5">
            <a:extLst>
              <a:ext uri="{FF2B5EF4-FFF2-40B4-BE49-F238E27FC236}">
                <a16:creationId xmlns:a16="http://schemas.microsoft.com/office/drawing/2014/main" id="{B95B181C-6C2E-1947-7A2E-C4E08ABBDD0E}"/>
              </a:ext>
            </a:extLst>
          </p:cNvPr>
          <p:cNvSpPr>
            <a:spLocks noGrp="1"/>
          </p:cNvSpPr>
          <p:nvPr>
            <p:ph type="sldNum" sz="quarter" idx="12"/>
          </p:nvPr>
        </p:nvSpPr>
        <p:spPr/>
        <p:txBody>
          <a:bodyPr/>
          <a:lstStyle/>
          <a:p>
            <a:pPr>
              <a:defRPr/>
            </a:pPr>
            <a:r>
              <a:rPr lang="en-US"/>
              <a:t>&lt;page#&gt;</a:t>
            </a:r>
          </a:p>
        </p:txBody>
      </p:sp>
    </p:spTree>
    <p:extLst>
      <p:ext uri="{BB962C8B-B14F-4D97-AF65-F5344CB8AC3E}">
        <p14:creationId xmlns:p14="http://schemas.microsoft.com/office/powerpoint/2010/main" val="228925036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371867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03D46-AA18-33FF-D392-272A21219C0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129399-8876-15AA-7B35-0CA8CF35169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60000B-E03F-4508-960B-0EACB97834BE}"/>
              </a:ext>
            </a:extLst>
          </p:cNvPr>
          <p:cNvSpPr>
            <a:spLocks noGrp="1"/>
          </p:cNvSpPr>
          <p:nvPr>
            <p:ph type="dt" sz="half" idx="10"/>
          </p:nvPr>
        </p:nvSpPr>
        <p:spPr/>
        <p:txBody>
          <a:bodyPr/>
          <a:lstStyle/>
          <a:p>
            <a:pPr>
              <a:defRPr/>
            </a:pPr>
            <a:fld id="{F0C65277-316C-4EF1-BE12-2078C5B72702}" type="datetimeFigureOut">
              <a:rPr lang="en-US" smtClean="0"/>
              <a:pPr>
                <a:defRPr/>
              </a:pPr>
              <a:t>06/Sep/2023</a:t>
            </a:fld>
            <a:endParaRPr lang="en-US"/>
          </a:p>
        </p:txBody>
      </p:sp>
      <p:sp>
        <p:nvSpPr>
          <p:cNvPr id="5" name="Footer Placeholder 4">
            <a:extLst>
              <a:ext uri="{FF2B5EF4-FFF2-40B4-BE49-F238E27FC236}">
                <a16:creationId xmlns:a16="http://schemas.microsoft.com/office/drawing/2014/main" id="{D1D3F3D7-F316-AF3E-7B5E-52AA518EB036}"/>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87F9BE7E-2E23-71CA-6787-637E7C49D473}"/>
              </a:ext>
            </a:extLst>
          </p:cNvPr>
          <p:cNvSpPr>
            <a:spLocks noGrp="1"/>
          </p:cNvSpPr>
          <p:nvPr>
            <p:ph type="sldNum" sz="quarter" idx="12"/>
          </p:nvPr>
        </p:nvSpPr>
        <p:spPr/>
        <p:txBody>
          <a:bodyPr/>
          <a:lstStyle/>
          <a:p>
            <a:pPr>
              <a:defRPr/>
            </a:pPr>
            <a:fld id="{F854DBA2-4441-4C5C-9B23-56B00EF2FD03}" type="slidenum">
              <a:rPr lang="en-US" smtClean="0"/>
              <a:pPr>
                <a:defRPr/>
              </a:pPr>
              <a:t>‹#›</a:t>
            </a:fld>
            <a:endParaRPr lang="en-US"/>
          </a:p>
        </p:txBody>
      </p:sp>
    </p:spTree>
    <p:extLst>
      <p:ext uri="{BB962C8B-B14F-4D97-AF65-F5344CB8AC3E}">
        <p14:creationId xmlns:p14="http://schemas.microsoft.com/office/powerpoint/2010/main" val="3783391947"/>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14665B-AE1D-CC94-685A-9C81C7AF1204}"/>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F5B99688-9977-2474-EBF1-95DDF572718B}"/>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A7E0B84-E27C-5290-435F-F9CE28E174DC}"/>
              </a:ext>
            </a:extLst>
          </p:cNvPr>
          <p:cNvSpPr>
            <a:spLocks noGrp="1"/>
          </p:cNvSpPr>
          <p:nvPr>
            <p:ph type="dt" sz="half" idx="10"/>
          </p:nvPr>
        </p:nvSpPr>
        <p:spPr/>
        <p:txBody>
          <a:bodyPr/>
          <a:lstStyle/>
          <a:p>
            <a:pPr>
              <a:defRPr/>
            </a:pPr>
            <a:r>
              <a:rPr lang="en-US"/>
              <a:t>Baku</a:t>
            </a:r>
            <a:r>
              <a:rPr lang="nn-NO"/>
              <a:t>, 30 Sep - 4 Oct 2013</a:t>
            </a:r>
            <a:endParaRPr lang="en-US"/>
          </a:p>
        </p:txBody>
      </p:sp>
      <p:sp>
        <p:nvSpPr>
          <p:cNvPr id="5" name="Footer Placeholder 4">
            <a:extLst>
              <a:ext uri="{FF2B5EF4-FFF2-40B4-BE49-F238E27FC236}">
                <a16:creationId xmlns:a16="http://schemas.microsoft.com/office/drawing/2014/main" id="{B061CED2-72C5-69D4-0E6D-8DA16DFF0BFF}"/>
              </a:ext>
            </a:extLst>
          </p:cNvPr>
          <p:cNvSpPr>
            <a:spLocks noGrp="1"/>
          </p:cNvSpPr>
          <p:nvPr>
            <p:ph type="ftr" sz="quarter" idx="11"/>
          </p:nvPr>
        </p:nvSpPr>
        <p:spPr/>
        <p:txBody>
          <a:bodyPr/>
          <a:lstStyle/>
          <a:p>
            <a:pPr>
              <a:defRPr/>
            </a:pPr>
            <a:r>
              <a:rPr lang="en-US"/>
              <a:t>ICSC Workshop </a:t>
            </a:r>
          </a:p>
        </p:txBody>
      </p:sp>
      <p:sp>
        <p:nvSpPr>
          <p:cNvPr id="6" name="Slide Number Placeholder 5">
            <a:extLst>
              <a:ext uri="{FF2B5EF4-FFF2-40B4-BE49-F238E27FC236}">
                <a16:creationId xmlns:a16="http://schemas.microsoft.com/office/drawing/2014/main" id="{C76C0CF5-BF0C-7455-2016-7D2AA91BDB89}"/>
              </a:ext>
            </a:extLst>
          </p:cNvPr>
          <p:cNvSpPr>
            <a:spLocks noGrp="1"/>
          </p:cNvSpPr>
          <p:nvPr>
            <p:ph type="sldNum" sz="quarter" idx="12"/>
          </p:nvPr>
        </p:nvSpPr>
        <p:spPr/>
        <p:txBody>
          <a:bodyPr/>
          <a:lstStyle/>
          <a:p>
            <a:pPr>
              <a:defRPr/>
            </a:pPr>
            <a:r>
              <a:rPr lang="en-US"/>
              <a:t>&lt;page#&gt;</a:t>
            </a:r>
          </a:p>
        </p:txBody>
      </p:sp>
    </p:spTree>
    <p:extLst>
      <p:ext uri="{BB962C8B-B14F-4D97-AF65-F5344CB8AC3E}">
        <p14:creationId xmlns:p14="http://schemas.microsoft.com/office/powerpoint/2010/main" val="2260122709"/>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9BAD2-E9D3-1178-0C07-80DCF69E64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C56EFD-4937-8FE9-622F-1474881C7EAE}"/>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D92D9D7-CEEF-D8CA-8FDD-2E74A9A28681}"/>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E955F4E-A79D-7028-EFCF-A54D5C814027}"/>
              </a:ext>
            </a:extLst>
          </p:cNvPr>
          <p:cNvSpPr>
            <a:spLocks noGrp="1"/>
          </p:cNvSpPr>
          <p:nvPr>
            <p:ph type="dt" sz="half" idx="10"/>
          </p:nvPr>
        </p:nvSpPr>
        <p:spPr/>
        <p:txBody>
          <a:bodyPr/>
          <a:lstStyle/>
          <a:p>
            <a:pPr>
              <a:defRPr/>
            </a:pPr>
            <a:r>
              <a:rPr lang="en-US"/>
              <a:t>Baku</a:t>
            </a:r>
            <a:r>
              <a:rPr lang="nn-NO"/>
              <a:t>, 30 Sep - 4 Oct 2013</a:t>
            </a:r>
            <a:endParaRPr lang="en-US"/>
          </a:p>
        </p:txBody>
      </p:sp>
      <p:sp>
        <p:nvSpPr>
          <p:cNvPr id="6" name="Footer Placeholder 5">
            <a:extLst>
              <a:ext uri="{FF2B5EF4-FFF2-40B4-BE49-F238E27FC236}">
                <a16:creationId xmlns:a16="http://schemas.microsoft.com/office/drawing/2014/main" id="{2BD6F942-B1B8-C133-4F92-743B0F2090BD}"/>
              </a:ext>
            </a:extLst>
          </p:cNvPr>
          <p:cNvSpPr>
            <a:spLocks noGrp="1"/>
          </p:cNvSpPr>
          <p:nvPr>
            <p:ph type="ftr" sz="quarter" idx="11"/>
          </p:nvPr>
        </p:nvSpPr>
        <p:spPr/>
        <p:txBody>
          <a:bodyPr/>
          <a:lstStyle/>
          <a:p>
            <a:pPr>
              <a:defRPr/>
            </a:pPr>
            <a:r>
              <a:rPr lang="en-US"/>
              <a:t>ICSC Workshop </a:t>
            </a:r>
          </a:p>
        </p:txBody>
      </p:sp>
      <p:sp>
        <p:nvSpPr>
          <p:cNvPr id="7" name="Slide Number Placeholder 6">
            <a:extLst>
              <a:ext uri="{FF2B5EF4-FFF2-40B4-BE49-F238E27FC236}">
                <a16:creationId xmlns:a16="http://schemas.microsoft.com/office/drawing/2014/main" id="{B4BAC491-82E0-BCDF-4DA7-123A667F15E7}"/>
              </a:ext>
            </a:extLst>
          </p:cNvPr>
          <p:cNvSpPr>
            <a:spLocks noGrp="1"/>
          </p:cNvSpPr>
          <p:nvPr>
            <p:ph type="sldNum" sz="quarter" idx="12"/>
          </p:nvPr>
        </p:nvSpPr>
        <p:spPr/>
        <p:txBody>
          <a:bodyPr/>
          <a:lstStyle/>
          <a:p>
            <a:pPr>
              <a:defRPr/>
            </a:pPr>
            <a:r>
              <a:rPr lang="en-US"/>
              <a:t>&lt;page#&gt;</a:t>
            </a:r>
          </a:p>
        </p:txBody>
      </p:sp>
    </p:spTree>
    <p:extLst>
      <p:ext uri="{BB962C8B-B14F-4D97-AF65-F5344CB8AC3E}">
        <p14:creationId xmlns:p14="http://schemas.microsoft.com/office/powerpoint/2010/main" val="2782150055"/>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7871D-0598-B5FF-2F87-9947AF7FE949}"/>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2E6A3BC-98E6-3255-DB67-AA00E775EC7D}"/>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FCB42AD2-E61D-A62E-C653-1FEB555DE89D}"/>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0C64138-5DE3-E49D-A0AB-DFE68E57544C}"/>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F0834B88-A166-8AF6-DC97-9D81712BA802}"/>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0D7C5AF-3034-446C-F39A-39F74A298B1B}"/>
              </a:ext>
            </a:extLst>
          </p:cNvPr>
          <p:cNvSpPr>
            <a:spLocks noGrp="1"/>
          </p:cNvSpPr>
          <p:nvPr>
            <p:ph type="dt" sz="half" idx="10"/>
          </p:nvPr>
        </p:nvSpPr>
        <p:spPr/>
        <p:txBody>
          <a:bodyPr/>
          <a:lstStyle/>
          <a:p>
            <a:pPr>
              <a:defRPr/>
            </a:pPr>
            <a:r>
              <a:rPr lang="en-US"/>
              <a:t>Baku</a:t>
            </a:r>
            <a:r>
              <a:rPr lang="nn-NO"/>
              <a:t>, 30 Sep - 4 Oct 2013</a:t>
            </a:r>
            <a:endParaRPr lang="en-US"/>
          </a:p>
        </p:txBody>
      </p:sp>
      <p:sp>
        <p:nvSpPr>
          <p:cNvPr id="8" name="Footer Placeholder 7">
            <a:extLst>
              <a:ext uri="{FF2B5EF4-FFF2-40B4-BE49-F238E27FC236}">
                <a16:creationId xmlns:a16="http://schemas.microsoft.com/office/drawing/2014/main" id="{3468B6F5-14D7-566E-ADE7-760955FEF095}"/>
              </a:ext>
            </a:extLst>
          </p:cNvPr>
          <p:cNvSpPr>
            <a:spLocks noGrp="1"/>
          </p:cNvSpPr>
          <p:nvPr>
            <p:ph type="ftr" sz="quarter" idx="11"/>
          </p:nvPr>
        </p:nvSpPr>
        <p:spPr/>
        <p:txBody>
          <a:bodyPr/>
          <a:lstStyle/>
          <a:p>
            <a:pPr>
              <a:defRPr/>
            </a:pPr>
            <a:r>
              <a:rPr lang="en-US"/>
              <a:t>ICSC Workshop </a:t>
            </a:r>
          </a:p>
        </p:txBody>
      </p:sp>
      <p:sp>
        <p:nvSpPr>
          <p:cNvPr id="9" name="Slide Number Placeholder 8">
            <a:extLst>
              <a:ext uri="{FF2B5EF4-FFF2-40B4-BE49-F238E27FC236}">
                <a16:creationId xmlns:a16="http://schemas.microsoft.com/office/drawing/2014/main" id="{D4458249-3E0C-9E09-47D3-6781FC62B76B}"/>
              </a:ext>
            </a:extLst>
          </p:cNvPr>
          <p:cNvSpPr>
            <a:spLocks noGrp="1"/>
          </p:cNvSpPr>
          <p:nvPr>
            <p:ph type="sldNum" sz="quarter" idx="12"/>
          </p:nvPr>
        </p:nvSpPr>
        <p:spPr/>
        <p:txBody>
          <a:bodyPr/>
          <a:lstStyle/>
          <a:p>
            <a:pPr>
              <a:defRPr/>
            </a:pPr>
            <a:r>
              <a:rPr lang="en-US"/>
              <a:t>&lt;page#&gt;</a:t>
            </a:r>
          </a:p>
        </p:txBody>
      </p:sp>
    </p:spTree>
    <p:extLst>
      <p:ext uri="{BB962C8B-B14F-4D97-AF65-F5344CB8AC3E}">
        <p14:creationId xmlns:p14="http://schemas.microsoft.com/office/powerpoint/2010/main" val="1076137369"/>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8C5C4-B5C1-5400-25E0-69A32AED611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1D478F2-6531-D260-CCEE-0076965C143C}"/>
              </a:ext>
            </a:extLst>
          </p:cNvPr>
          <p:cNvSpPr>
            <a:spLocks noGrp="1"/>
          </p:cNvSpPr>
          <p:nvPr>
            <p:ph type="dt" sz="half" idx="10"/>
          </p:nvPr>
        </p:nvSpPr>
        <p:spPr/>
        <p:txBody>
          <a:bodyPr/>
          <a:lstStyle/>
          <a:p>
            <a:pPr>
              <a:defRPr/>
            </a:pPr>
            <a:r>
              <a:rPr lang="en-US"/>
              <a:t>Baku</a:t>
            </a:r>
            <a:r>
              <a:rPr lang="nn-NO"/>
              <a:t>, 30 Sep - 4 Oct 2013</a:t>
            </a:r>
            <a:endParaRPr lang="en-US"/>
          </a:p>
        </p:txBody>
      </p:sp>
      <p:sp>
        <p:nvSpPr>
          <p:cNvPr id="4" name="Footer Placeholder 3">
            <a:extLst>
              <a:ext uri="{FF2B5EF4-FFF2-40B4-BE49-F238E27FC236}">
                <a16:creationId xmlns:a16="http://schemas.microsoft.com/office/drawing/2014/main" id="{FB303D12-D3FC-83D4-6C5E-83F94959266A}"/>
              </a:ext>
            </a:extLst>
          </p:cNvPr>
          <p:cNvSpPr>
            <a:spLocks noGrp="1"/>
          </p:cNvSpPr>
          <p:nvPr>
            <p:ph type="ftr" sz="quarter" idx="11"/>
          </p:nvPr>
        </p:nvSpPr>
        <p:spPr/>
        <p:txBody>
          <a:bodyPr/>
          <a:lstStyle/>
          <a:p>
            <a:pPr>
              <a:defRPr/>
            </a:pPr>
            <a:r>
              <a:rPr lang="en-US"/>
              <a:t>ICSC Workshop </a:t>
            </a:r>
          </a:p>
        </p:txBody>
      </p:sp>
      <p:sp>
        <p:nvSpPr>
          <p:cNvPr id="5" name="Slide Number Placeholder 4">
            <a:extLst>
              <a:ext uri="{FF2B5EF4-FFF2-40B4-BE49-F238E27FC236}">
                <a16:creationId xmlns:a16="http://schemas.microsoft.com/office/drawing/2014/main" id="{E808D3E9-9D94-7852-2A56-2D7C767E9AE5}"/>
              </a:ext>
            </a:extLst>
          </p:cNvPr>
          <p:cNvSpPr>
            <a:spLocks noGrp="1"/>
          </p:cNvSpPr>
          <p:nvPr>
            <p:ph type="sldNum" sz="quarter" idx="12"/>
          </p:nvPr>
        </p:nvSpPr>
        <p:spPr/>
        <p:txBody>
          <a:bodyPr/>
          <a:lstStyle/>
          <a:p>
            <a:pPr>
              <a:defRPr/>
            </a:pPr>
            <a:r>
              <a:rPr lang="en-US"/>
              <a:t>&lt;page#&gt;</a:t>
            </a:r>
          </a:p>
        </p:txBody>
      </p:sp>
    </p:spTree>
    <p:extLst>
      <p:ext uri="{BB962C8B-B14F-4D97-AF65-F5344CB8AC3E}">
        <p14:creationId xmlns:p14="http://schemas.microsoft.com/office/powerpoint/2010/main" val="1373409098"/>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285FBC-F17C-8F85-D108-5E4D6A0574E2}"/>
              </a:ext>
            </a:extLst>
          </p:cNvPr>
          <p:cNvSpPr>
            <a:spLocks noGrp="1"/>
          </p:cNvSpPr>
          <p:nvPr>
            <p:ph type="dt" sz="half" idx="10"/>
          </p:nvPr>
        </p:nvSpPr>
        <p:spPr/>
        <p:txBody>
          <a:bodyPr/>
          <a:lstStyle/>
          <a:p>
            <a:pPr>
              <a:defRPr/>
            </a:pPr>
            <a:r>
              <a:rPr lang="en-US"/>
              <a:t>Baku</a:t>
            </a:r>
            <a:r>
              <a:rPr lang="nn-NO"/>
              <a:t>, 30 Sep - 4 Oct 2013</a:t>
            </a:r>
            <a:endParaRPr lang="en-US"/>
          </a:p>
        </p:txBody>
      </p:sp>
      <p:sp>
        <p:nvSpPr>
          <p:cNvPr id="3" name="Footer Placeholder 2">
            <a:extLst>
              <a:ext uri="{FF2B5EF4-FFF2-40B4-BE49-F238E27FC236}">
                <a16:creationId xmlns:a16="http://schemas.microsoft.com/office/drawing/2014/main" id="{2373DAD4-6A74-2A0D-34DE-0493B3DA0A5E}"/>
              </a:ext>
            </a:extLst>
          </p:cNvPr>
          <p:cNvSpPr>
            <a:spLocks noGrp="1"/>
          </p:cNvSpPr>
          <p:nvPr>
            <p:ph type="ftr" sz="quarter" idx="11"/>
          </p:nvPr>
        </p:nvSpPr>
        <p:spPr/>
        <p:txBody>
          <a:bodyPr/>
          <a:lstStyle/>
          <a:p>
            <a:pPr>
              <a:defRPr/>
            </a:pPr>
            <a:r>
              <a:rPr lang="en-US"/>
              <a:t>ICSC Workshop </a:t>
            </a:r>
          </a:p>
        </p:txBody>
      </p:sp>
      <p:sp>
        <p:nvSpPr>
          <p:cNvPr id="4" name="Slide Number Placeholder 3">
            <a:extLst>
              <a:ext uri="{FF2B5EF4-FFF2-40B4-BE49-F238E27FC236}">
                <a16:creationId xmlns:a16="http://schemas.microsoft.com/office/drawing/2014/main" id="{798A9209-49E1-7E31-CF3D-25AC135B86C4}"/>
              </a:ext>
            </a:extLst>
          </p:cNvPr>
          <p:cNvSpPr>
            <a:spLocks noGrp="1"/>
          </p:cNvSpPr>
          <p:nvPr>
            <p:ph type="sldNum" sz="quarter" idx="12"/>
          </p:nvPr>
        </p:nvSpPr>
        <p:spPr/>
        <p:txBody>
          <a:bodyPr/>
          <a:lstStyle/>
          <a:p>
            <a:pPr>
              <a:defRPr/>
            </a:pPr>
            <a:r>
              <a:rPr lang="en-US"/>
              <a:t>&lt;page#&gt;</a:t>
            </a:r>
          </a:p>
        </p:txBody>
      </p:sp>
    </p:spTree>
    <p:extLst>
      <p:ext uri="{BB962C8B-B14F-4D97-AF65-F5344CB8AC3E}">
        <p14:creationId xmlns:p14="http://schemas.microsoft.com/office/powerpoint/2010/main" val="258192132"/>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5E729-4F20-B22A-0E7A-49282658A9FD}"/>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24C876B8-DAE7-324B-AC8A-56DB2640825C}"/>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6AFE83F-1264-86DA-4167-A5B9B9069B65}"/>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A0B3B395-F2B7-CD89-231E-75F44A4B21CE}"/>
              </a:ext>
            </a:extLst>
          </p:cNvPr>
          <p:cNvSpPr>
            <a:spLocks noGrp="1"/>
          </p:cNvSpPr>
          <p:nvPr>
            <p:ph type="dt" sz="half" idx="10"/>
          </p:nvPr>
        </p:nvSpPr>
        <p:spPr/>
        <p:txBody>
          <a:bodyPr/>
          <a:lstStyle/>
          <a:p>
            <a:pPr>
              <a:defRPr/>
            </a:pPr>
            <a:r>
              <a:rPr lang="en-US"/>
              <a:t>Baku</a:t>
            </a:r>
            <a:r>
              <a:rPr lang="nn-NO"/>
              <a:t>, 30 Sep - 4 Oct 2013</a:t>
            </a:r>
            <a:endParaRPr lang="en-US"/>
          </a:p>
        </p:txBody>
      </p:sp>
      <p:sp>
        <p:nvSpPr>
          <p:cNvPr id="6" name="Footer Placeholder 5">
            <a:extLst>
              <a:ext uri="{FF2B5EF4-FFF2-40B4-BE49-F238E27FC236}">
                <a16:creationId xmlns:a16="http://schemas.microsoft.com/office/drawing/2014/main" id="{4F60D309-9AC9-DA86-3CD5-8E928682BD8D}"/>
              </a:ext>
            </a:extLst>
          </p:cNvPr>
          <p:cNvSpPr>
            <a:spLocks noGrp="1"/>
          </p:cNvSpPr>
          <p:nvPr>
            <p:ph type="ftr" sz="quarter" idx="11"/>
          </p:nvPr>
        </p:nvSpPr>
        <p:spPr/>
        <p:txBody>
          <a:bodyPr/>
          <a:lstStyle/>
          <a:p>
            <a:pPr>
              <a:defRPr/>
            </a:pPr>
            <a:r>
              <a:rPr lang="en-US"/>
              <a:t>ICSC Workshop </a:t>
            </a:r>
          </a:p>
        </p:txBody>
      </p:sp>
      <p:sp>
        <p:nvSpPr>
          <p:cNvPr id="7" name="Slide Number Placeholder 6">
            <a:extLst>
              <a:ext uri="{FF2B5EF4-FFF2-40B4-BE49-F238E27FC236}">
                <a16:creationId xmlns:a16="http://schemas.microsoft.com/office/drawing/2014/main" id="{E176FF05-413B-6665-D279-CE47176D4B37}"/>
              </a:ext>
            </a:extLst>
          </p:cNvPr>
          <p:cNvSpPr>
            <a:spLocks noGrp="1"/>
          </p:cNvSpPr>
          <p:nvPr>
            <p:ph type="sldNum" sz="quarter" idx="12"/>
          </p:nvPr>
        </p:nvSpPr>
        <p:spPr/>
        <p:txBody>
          <a:bodyPr/>
          <a:lstStyle/>
          <a:p>
            <a:pPr>
              <a:defRPr/>
            </a:pPr>
            <a:r>
              <a:rPr lang="en-US"/>
              <a:t>&lt;page#&gt;</a:t>
            </a:r>
          </a:p>
        </p:txBody>
      </p:sp>
    </p:spTree>
    <p:extLst>
      <p:ext uri="{BB962C8B-B14F-4D97-AF65-F5344CB8AC3E}">
        <p14:creationId xmlns:p14="http://schemas.microsoft.com/office/powerpoint/2010/main" val="957507836"/>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2DE5B-CA97-AE66-C5D1-ADC8B499A6FB}"/>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B1C40FBB-3B18-3754-6E67-1F35E8842D65}"/>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F215977B-69B0-1DC5-8008-6852E257F800}"/>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3329E796-6C3D-C886-2AE1-1FBE3A82C7C0}"/>
              </a:ext>
            </a:extLst>
          </p:cNvPr>
          <p:cNvSpPr>
            <a:spLocks noGrp="1"/>
          </p:cNvSpPr>
          <p:nvPr>
            <p:ph type="dt" sz="half" idx="10"/>
          </p:nvPr>
        </p:nvSpPr>
        <p:spPr/>
        <p:txBody>
          <a:bodyPr/>
          <a:lstStyle/>
          <a:p>
            <a:pPr>
              <a:defRPr/>
            </a:pPr>
            <a:r>
              <a:rPr lang="en-US"/>
              <a:t>Baku</a:t>
            </a:r>
            <a:r>
              <a:rPr lang="nn-NO"/>
              <a:t>, 30 Sep - 4 Oct 2013</a:t>
            </a:r>
            <a:endParaRPr lang="en-US"/>
          </a:p>
        </p:txBody>
      </p:sp>
      <p:sp>
        <p:nvSpPr>
          <p:cNvPr id="6" name="Footer Placeholder 5">
            <a:extLst>
              <a:ext uri="{FF2B5EF4-FFF2-40B4-BE49-F238E27FC236}">
                <a16:creationId xmlns:a16="http://schemas.microsoft.com/office/drawing/2014/main" id="{A17F4D8E-1251-5238-B3A5-E84B7E90121A}"/>
              </a:ext>
            </a:extLst>
          </p:cNvPr>
          <p:cNvSpPr>
            <a:spLocks noGrp="1"/>
          </p:cNvSpPr>
          <p:nvPr>
            <p:ph type="ftr" sz="quarter" idx="11"/>
          </p:nvPr>
        </p:nvSpPr>
        <p:spPr/>
        <p:txBody>
          <a:bodyPr/>
          <a:lstStyle/>
          <a:p>
            <a:pPr>
              <a:defRPr/>
            </a:pPr>
            <a:r>
              <a:rPr lang="en-US"/>
              <a:t>ICSC Workshop </a:t>
            </a:r>
          </a:p>
        </p:txBody>
      </p:sp>
      <p:sp>
        <p:nvSpPr>
          <p:cNvPr id="7" name="Slide Number Placeholder 6">
            <a:extLst>
              <a:ext uri="{FF2B5EF4-FFF2-40B4-BE49-F238E27FC236}">
                <a16:creationId xmlns:a16="http://schemas.microsoft.com/office/drawing/2014/main" id="{38364F3E-6F11-D218-AA90-A7B12C280D8C}"/>
              </a:ext>
            </a:extLst>
          </p:cNvPr>
          <p:cNvSpPr>
            <a:spLocks noGrp="1"/>
          </p:cNvSpPr>
          <p:nvPr>
            <p:ph type="sldNum" sz="quarter" idx="12"/>
          </p:nvPr>
        </p:nvSpPr>
        <p:spPr/>
        <p:txBody>
          <a:bodyPr/>
          <a:lstStyle/>
          <a:p>
            <a:pPr>
              <a:defRPr/>
            </a:pPr>
            <a:r>
              <a:rPr lang="en-US"/>
              <a:t>&lt;page#&gt;</a:t>
            </a:r>
          </a:p>
        </p:txBody>
      </p:sp>
    </p:spTree>
    <p:extLst>
      <p:ext uri="{BB962C8B-B14F-4D97-AF65-F5344CB8AC3E}">
        <p14:creationId xmlns:p14="http://schemas.microsoft.com/office/powerpoint/2010/main" val="165703890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40BF62-5466-18E1-5A19-CE3F3452BB80}"/>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6B35C1F-AAC6-90EF-5B97-732AFF0A25E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A5E17C-B416-FA70-32B4-4F6CC3DF9F1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r>
              <a:rPr lang="en-US"/>
              <a:t>Baku</a:t>
            </a:r>
            <a:r>
              <a:rPr lang="nn-NO"/>
              <a:t>, 30 Sep - 4 Oct 2013</a:t>
            </a:r>
            <a:endParaRPr lang="en-US"/>
          </a:p>
        </p:txBody>
      </p:sp>
      <p:sp>
        <p:nvSpPr>
          <p:cNvPr id="5" name="Footer Placeholder 4">
            <a:extLst>
              <a:ext uri="{FF2B5EF4-FFF2-40B4-BE49-F238E27FC236}">
                <a16:creationId xmlns:a16="http://schemas.microsoft.com/office/drawing/2014/main" id="{1A3C5DE2-F344-01B0-5832-BE621D196342}"/>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r>
              <a:rPr lang="en-US"/>
              <a:t>ICSC Workshop </a:t>
            </a:r>
          </a:p>
        </p:txBody>
      </p:sp>
      <p:sp>
        <p:nvSpPr>
          <p:cNvPr id="6" name="Slide Number Placeholder 5">
            <a:extLst>
              <a:ext uri="{FF2B5EF4-FFF2-40B4-BE49-F238E27FC236}">
                <a16:creationId xmlns:a16="http://schemas.microsoft.com/office/drawing/2014/main" id="{FA4D7BC1-0D0F-13C2-AA95-6B59C1753E78}"/>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r>
              <a:rPr lang="en-US"/>
              <a:t>&lt;page#&gt;</a:t>
            </a:r>
          </a:p>
        </p:txBody>
      </p:sp>
    </p:spTree>
    <p:extLst>
      <p:ext uri="{BB962C8B-B14F-4D97-AF65-F5344CB8AC3E}">
        <p14:creationId xmlns:p14="http://schemas.microsoft.com/office/powerpoint/2010/main" val="1527542494"/>
      </p:ext>
    </p:extLst>
  </p:cSld>
  <p:clrMap bg1="lt1" tx1="dk1" bg2="lt2" tx2="dk2" accent1="accent1" accent2="accent2" accent3="accent3" accent4="accent4" accent5="accent5" accent6="accent6" hlink="hlink" folHlink="folHlink"/>
  <p:sldLayoutIdLst>
    <p:sldLayoutId id="2147484471" r:id="rId1"/>
    <p:sldLayoutId id="2147484472" r:id="rId2"/>
    <p:sldLayoutId id="2147484473" r:id="rId3"/>
    <p:sldLayoutId id="2147484474" r:id="rId4"/>
    <p:sldLayoutId id="2147484475" r:id="rId5"/>
    <p:sldLayoutId id="2147484476" r:id="rId6"/>
    <p:sldLayoutId id="2147484477" r:id="rId7"/>
    <p:sldLayoutId id="2147484478" r:id="rId8"/>
    <p:sldLayoutId id="2147484479" r:id="rId9"/>
    <p:sldLayoutId id="2147484480" r:id="rId10"/>
    <p:sldLayoutId id="2147484481" r:id="rId11"/>
    <p:sldLayoutId id="2147484482" r:id="rId12"/>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400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stCondLst>
                                    <p:cond delay="200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200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additive="base">
                                        <p:cTn id="2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3" end="3"/>
                                            </p:txEl>
                                          </p:spTgt>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200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5" autoUpdateAnimBg="0" advAuto="2000"/>
    </p:bldLst>
  </p:timing>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jpeg"/><Relationship Id="rId3" Type="http://schemas.openxmlformats.org/officeDocument/2006/relationships/image" Target="../media/image3.jpeg"/><Relationship Id="rId21" Type="http://schemas.openxmlformats.org/officeDocument/2006/relationships/image" Target="../media/image21.jpeg"/><Relationship Id="rId7" Type="http://schemas.openxmlformats.org/officeDocument/2006/relationships/image" Target="../media/image7.jpeg"/><Relationship Id="rId12" Type="http://schemas.openxmlformats.org/officeDocument/2006/relationships/image" Target="../media/image12.jpeg"/><Relationship Id="rId17" Type="http://schemas.openxmlformats.org/officeDocument/2006/relationships/image" Target="../media/image17.jpeg"/><Relationship Id="rId25" Type="http://schemas.openxmlformats.org/officeDocument/2006/relationships/image" Target="../media/image25.png"/><Relationship Id="rId2" Type="http://schemas.openxmlformats.org/officeDocument/2006/relationships/notesSlide" Target="../notesSlides/notesSlide5.xml"/><Relationship Id="rId16" Type="http://schemas.openxmlformats.org/officeDocument/2006/relationships/image" Target="../media/image16.png"/><Relationship Id="rId20" Type="http://schemas.openxmlformats.org/officeDocument/2006/relationships/image" Target="../media/image20.jpeg"/><Relationship Id="rId29"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jpeg"/><Relationship Id="rId24" Type="http://schemas.openxmlformats.org/officeDocument/2006/relationships/image" Target="../media/image24.jpeg"/><Relationship Id="rId5" Type="http://schemas.openxmlformats.org/officeDocument/2006/relationships/image" Target="../media/image5.png"/><Relationship Id="rId15" Type="http://schemas.openxmlformats.org/officeDocument/2006/relationships/image" Target="../media/image15.jpeg"/><Relationship Id="rId23" Type="http://schemas.openxmlformats.org/officeDocument/2006/relationships/image" Target="../media/image23.jpeg"/><Relationship Id="rId28" Type="http://schemas.openxmlformats.org/officeDocument/2006/relationships/image" Target="../media/image28.jpeg"/><Relationship Id="rId10" Type="http://schemas.openxmlformats.org/officeDocument/2006/relationships/image" Target="../media/image10.png"/><Relationship Id="rId19" Type="http://schemas.openxmlformats.org/officeDocument/2006/relationships/image" Target="../media/image19.jpe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image" Target="../media/image14.jpeg"/><Relationship Id="rId22" Type="http://schemas.openxmlformats.org/officeDocument/2006/relationships/image" Target="../media/image22.jpeg"/><Relationship Id="rId27" Type="http://schemas.openxmlformats.org/officeDocument/2006/relationships/image" Target="../media/image27.jpeg"/><Relationship Id="rId30"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9.png"/><Relationship Id="rId18" Type="http://schemas.openxmlformats.org/officeDocument/2006/relationships/image" Target="../media/image19.jpeg"/><Relationship Id="rId26" Type="http://schemas.openxmlformats.org/officeDocument/2006/relationships/image" Target="../media/image43.png"/><Relationship Id="rId3" Type="http://schemas.openxmlformats.org/officeDocument/2006/relationships/image" Target="../media/image30.jpeg"/><Relationship Id="rId21" Type="http://schemas.openxmlformats.org/officeDocument/2006/relationships/image" Target="../media/image38.jpeg"/><Relationship Id="rId7" Type="http://schemas.openxmlformats.org/officeDocument/2006/relationships/image" Target="../media/image33.jpeg"/><Relationship Id="rId12" Type="http://schemas.openxmlformats.org/officeDocument/2006/relationships/image" Target="../media/image35.jpeg"/><Relationship Id="rId17" Type="http://schemas.openxmlformats.org/officeDocument/2006/relationships/image" Target="../media/image36.jpeg"/><Relationship Id="rId25" Type="http://schemas.openxmlformats.org/officeDocument/2006/relationships/image" Target="../media/image42.jpeg"/><Relationship Id="rId2" Type="http://schemas.openxmlformats.org/officeDocument/2006/relationships/notesSlide" Target="../notesSlides/notesSlide7.xml"/><Relationship Id="rId16" Type="http://schemas.openxmlformats.org/officeDocument/2006/relationships/image" Target="../media/image16.png"/><Relationship Id="rId20" Type="http://schemas.openxmlformats.org/officeDocument/2006/relationships/image" Target="../media/image37.jpeg"/><Relationship Id="rId29" Type="http://schemas.openxmlformats.org/officeDocument/2006/relationships/image" Target="../media/image28.jpeg"/><Relationship Id="rId1" Type="http://schemas.openxmlformats.org/officeDocument/2006/relationships/slideLayout" Target="../slideLayouts/slideLayout12.xml"/><Relationship Id="rId6" Type="http://schemas.openxmlformats.org/officeDocument/2006/relationships/image" Target="../media/image32.jpeg"/><Relationship Id="rId11" Type="http://schemas.openxmlformats.org/officeDocument/2006/relationships/image" Target="../media/image7.jpeg"/><Relationship Id="rId24" Type="http://schemas.openxmlformats.org/officeDocument/2006/relationships/image" Target="../media/image41.jpeg"/><Relationship Id="rId32" Type="http://schemas.openxmlformats.org/officeDocument/2006/relationships/image" Target="../media/image47.jpg"/><Relationship Id="rId5" Type="http://schemas.openxmlformats.org/officeDocument/2006/relationships/image" Target="../media/image31.png"/><Relationship Id="rId15" Type="http://schemas.openxmlformats.org/officeDocument/2006/relationships/image" Target="../media/image12.jpeg"/><Relationship Id="rId23" Type="http://schemas.openxmlformats.org/officeDocument/2006/relationships/image" Target="../media/image40.jpeg"/><Relationship Id="rId28" Type="http://schemas.openxmlformats.org/officeDocument/2006/relationships/image" Target="../media/image45.jpeg"/><Relationship Id="rId10" Type="http://schemas.openxmlformats.org/officeDocument/2006/relationships/image" Target="../media/image6.jpeg"/><Relationship Id="rId19" Type="http://schemas.openxmlformats.org/officeDocument/2006/relationships/image" Target="../media/image24.jpeg"/><Relationship Id="rId31" Type="http://schemas.openxmlformats.org/officeDocument/2006/relationships/image" Target="../media/image46.jpeg"/><Relationship Id="rId4" Type="http://schemas.openxmlformats.org/officeDocument/2006/relationships/image" Target="../media/image4.jpeg"/><Relationship Id="rId9" Type="http://schemas.openxmlformats.org/officeDocument/2006/relationships/image" Target="../media/image34.jpeg"/><Relationship Id="rId14" Type="http://schemas.openxmlformats.org/officeDocument/2006/relationships/image" Target="../media/image10.png"/><Relationship Id="rId22" Type="http://schemas.openxmlformats.org/officeDocument/2006/relationships/image" Target="../media/image39.jpeg"/><Relationship Id="rId27" Type="http://schemas.openxmlformats.org/officeDocument/2006/relationships/image" Target="../media/image44.png"/><Relationship Id="rId30"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53.jpeg"/><Relationship Id="rId18" Type="http://schemas.openxmlformats.org/officeDocument/2006/relationships/image" Target="../media/image19.jpeg"/><Relationship Id="rId26" Type="http://schemas.openxmlformats.org/officeDocument/2006/relationships/image" Target="../media/image39.jpeg"/><Relationship Id="rId3" Type="http://schemas.openxmlformats.org/officeDocument/2006/relationships/image" Target="../media/image48.png"/><Relationship Id="rId21" Type="http://schemas.openxmlformats.org/officeDocument/2006/relationships/image" Target="../media/image46.jpeg"/><Relationship Id="rId7" Type="http://schemas.openxmlformats.org/officeDocument/2006/relationships/image" Target="../media/image7.jpeg"/><Relationship Id="rId12" Type="http://schemas.openxmlformats.org/officeDocument/2006/relationships/image" Target="../media/image52.jpeg"/><Relationship Id="rId17" Type="http://schemas.openxmlformats.org/officeDocument/2006/relationships/image" Target="../media/image5.png"/><Relationship Id="rId25" Type="http://schemas.openxmlformats.org/officeDocument/2006/relationships/image" Target="../media/image57.gif"/><Relationship Id="rId2" Type="http://schemas.openxmlformats.org/officeDocument/2006/relationships/notesSlide" Target="../notesSlides/notesSlide8.xml"/><Relationship Id="rId16" Type="http://schemas.openxmlformats.org/officeDocument/2006/relationships/image" Target="../media/image26.jpeg"/><Relationship Id="rId20"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4.jpeg"/><Relationship Id="rId11" Type="http://schemas.openxmlformats.org/officeDocument/2006/relationships/image" Target="../media/image34.jpeg"/><Relationship Id="rId24" Type="http://schemas.openxmlformats.org/officeDocument/2006/relationships/image" Target="../media/image9.png"/><Relationship Id="rId5" Type="http://schemas.openxmlformats.org/officeDocument/2006/relationships/image" Target="../media/image50.jpeg"/><Relationship Id="rId15" Type="http://schemas.openxmlformats.org/officeDocument/2006/relationships/image" Target="../media/image54.jpeg"/><Relationship Id="rId23" Type="http://schemas.openxmlformats.org/officeDocument/2006/relationships/image" Target="../media/image28.jpeg"/><Relationship Id="rId10" Type="http://schemas.openxmlformats.org/officeDocument/2006/relationships/image" Target="../media/image51.jpeg"/><Relationship Id="rId19" Type="http://schemas.openxmlformats.org/officeDocument/2006/relationships/image" Target="../media/image25.png"/><Relationship Id="rId4" Type="http://schemas.openxmlformats.org/officeDocument/2006/relationships/image" Target="../media/image49.png"/><Relationship Id="rId9" Type="http://schemas.openxmlformats.org/officeDocument/2006/relationships/image" Target="../media/image24.jpeg"/><Relationship Id="rId14" Type="http://schemas.openxmlformats.org/officeDocument/2006/relationships/image" Target="../media/image3.jpeg"/><Relationship Id="rId22" Type="http://schemas.openxmlformats.org/officeDocument/2006/relationships/image" Target="../media/image56.jpeg"/></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4248" name="Rectangle 8">
            <a:extLst>
              <a:ext uri="{FF2B5EF4-FFF2-40B4-BE49-F238E27FC236}">
                <a16:creationId xmlns:a16="http://schemas.microsoft.com/office/drawing/2014/main" id="{EAD6FFD9-D8BF-4373-B713-8287F4E3F088}"/>
              </a:ext>
            </a:extLst>
          </p:cNvPr>
          <p:cNvSpPr>
            <a:spLocks noChangeArrowheads="1"/>
          </p:cNvSpPr>
          <p:nvPr/>
        </p:nvSpPr>
        <p:spPr bwMode="auto">
          <a:xfrm>
            <a:off x="0" y="0"/>
            <a:ext cx="9144000" cy="1270000"/>
          </a:xfrm>
          <a:prstGeom prst="rect">
            <a:avLst/>
          </a:prstGeom>
          <a:noFill/>
          <a:ln w="12700">
            <a:noFill/>
            <a:miter lim="800000"/>
            <a:headEnd/>
            <a:tailEnd/>
          </a:ln>
          <a:effectLst>
            <a:outerShdw dist="117088" dir="2436078" algn="ctr" rotWithShape="0">
              <a:srgbClr val="000000"/>
            </a:outerShdw>
          </a:effectLst>
        </p:spPr>
        <p:txBody>
          <a:bodyPr lIns="0" tIns="0" rIns="0" bIns="0" anchor="ctr"/>
          <a:lstStyle/>
          <a:p>
            <a:pPr algn="ctr" eaLnBrk="1" fontAlgn="auto" hangingPunct="1">
              <a:lnSpc>
                <a:spcPct val="90000"/>
              </a:lnSpc>
              <a:spcBef>
                <a:spcPts val="0"/>
              </a:spcBef>
              <a:spcAft>
                <a:spcPts val="0"/>
              </a:spcAft>
              <a:defRPr/>
            </a:pPr>
            <a:endParaRPr lang="en-US" sz="4000" b="1">
              <a:solidFill>
                <a:schemeClr val="bg2"/>
              </a:solidFill>
              <a:effectLst>
                <a:outerShdw blurRad="38100" dist="38100" dir="2700000" algn="tl">
                  <a:srgbClr val="C0C0C0"/>
                </a:outerShdw>
              </a:effectLst>
              <a:latin typeface="Albertus Extra Bold" pitchFamily="34" charset="0"/>
            </a:endParaRPr>
          </a:p>
        </p:txBody>
      </p:sp>
      <p:sp>
        <p:nvSpPr>
          <p:cNvPr id="17413" name="TextBox 8">
            <a:extLst>
              <a:ext uri="{FF2B5EF4-FFF2-40B4-BE49-F238E27FC236}">
                <a16:creationId xmlns:a16="http://schemas.microsoft.com/office/drawing/2014/main" id="{2A5353FE-EEFA-406A-9EC9-3A32ABE60922}"/>
              </a:ext>
            </a:extLst>
          </p:cNvPr>
          <p:cNvSpPr txBox="1">
            <a:spLocks noChangeArrowheads="1"/>
          </p:cNvSpPr>
          <p:nvPr/>
        </p:nvSpPr>
        <p:spPr bwMode="auto">
          <a:xfrm>
            <a:off x="584993" y="4803775"/>
            <a:ext cx="795813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en-US" altLang="en-US" sz="3600" dirty="0">
                <a:solidFill>
                  <a:srgbClr val="002060"/>
                </a:solidFill>
                <a:latin typeface="+mj-lt"/>
              </a:rPr>
              <a:t>United Nations Common System</a:t>
            </a:r>
          </a:p>
          <a:p>
            <a:pPr algn="ctr" eaLnBrk="1" hangingPunct="1"/>
            <a:r>
              <a:rPr lang="en-US" altLang="en-US" sz="3600" dirty="0">
                <a:solidFill>
                  <a:srgbClr val="002060"/>
                </a:solidFill>
                <a:latin typeface="+mj-lt"/>
              </a:rPr>
              <a:t>Overview</a:t>
            </a:r>
          </a:p>
        </p:txBody>
      </p:sp>
      <p:pic>
        <p:nvPicPr>
          <p:cNvPr id="17415" name="Picture 2">
            <a:extLst>
              <a:ext uri="{FF2B5EF4-FFF2-40B4-BE49-F238E27FC236}">
                <a16:creationId xmlns:a16="http://schemas.microsoft.com/office/drawing/2014/main" id="{A2FF749A-44CE-43D3-AA52-18EAB720B0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78" t="8888" r="9055"/>
          <a:stretch>
            <a:fillRect/>
          </a:stretch>
        </p:blipFill>
        <p:spPr bwMode="auto">
          <a:xfrm>
            <a:off x="-15875" y="-6350"/>
            <a:ext cx="9159875"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a:extLst>
              <a:ext uri="{FF2B5EF4-FFF2-40B4-BE49-F238E27FC236}">
                <a16:creationId xmlns:a16="http://schemas.microsoft.com/office/drawing/2014/main" id="{96E9F546-283A-4C1D-9321-5020BA64182F}"/>
              </a:ext>
            </a:extLst>
          </p:cNvPr>
          <p:cNvSpPr/>
          <p:nvPr/>
        </p:nvSpPr>
        <p:spPr>
          <a:xfrm>
            <a:off x="693738" y="1364957"/>
            <a:ext cx="7958137" cy="2609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3200" dirty="0">
                <a:solidFill>
                  <a:schemeClr val="bg1"/>
                </a:solidFill>
                <a:latin typeface="+mj-lt"/>
              </a:rPr>
              <a:t>Presentation</a:t>
            </a:r>
          </a:p>
          <a:p>
            <a:pPr algn="ctr" eaLnBrk="1" fontAlgn="auto" hangingPunct="1">
              <a:spcBef>
                <a:spcPts val="0"/>
              </a:spcBef>
              <a:spcAft>
                <a:spcPts val="0"/>
              </a:spcAft>
              <a:defRPr/>
            </a:pPr>
            <a:endParaRPr lang="en-US" dirty="0">
              <a:solidFill>
                <a:schemeClr val="bg1">
                  <a:lumMod val="85000"/>
                </a:schemeClr>
              </a:solidFill>
              <a:latin typeface="+mj-lt"/>
            </a:endParaRPr>
          </a:p>
          <a:p>
            <a:pPr algn="ctr" eaLnBrk="1" fontAlgn="auto" hangingPunct="1">
              <a:spcBef>
                <a:spcPts val="0"/>
              </a:spcBef>
              <a:spcAft>
                <a:spcPts val="0"/>
              </a:spcAft>
              <a:defRPr/>
            </a:pPr>
            <a:r>
              <a:rPr lang="en-US" sz="2400" dirty="0">
                <a:solidFill>
                  <a:schemeClr val="bg1"/>
                </a:solidFill>
                <a:latin typeface="+mj-lt"/>
              </a:rPr>
              <a:t>ICSC</a:t>
            </a:r>
          </a:p>
          <a:p>
            <a:pPr algn="ctr" eaLnBrk="1" fontAlgn="auto" hangingPunct="1">
              <a:spcBef>
                <a:spcPts val="0"/>
              </a:spcBef>
              <a:spcAft>
                <a:spcPts val="0"/>
              </a:spcAft>
              <a:defRPr/>
            </a:pPr>
            <a:endParaRPr lang="en-US" sz="2400" dirty="0">
              <a:solidFill>
                <a:schemeClr val="bg1"/>
              </a:solidFill>
              <a:latin typeface="+mj-lt"/>
            </a:endParaRPr>
          </a:p>
          <a:p>
            <a:pPr algn="ctr" eaLnBrk="1" fontAlgn="auto" hangingPunct="1">
              <a:spcBef>
                <a:spcPts val="0"/>
              </a:spcBef>
              <a:spcAft>
                <a:spcPts val="0"/>
              </a:spcAft>
              <a:defRPr/>
            </a:pPr>
            <a:r>
              <a:rPr lang="en-US" sz="2400" dirty="0">
                <a:solidFill>
                  <a:schemeClr val="bg1"/>
                </a:solidFill>
                <a:latin typeface="+mj-lt"/>
              </a:rPr>
              <a:t>7 September 2023</a:t>
            </a: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8914" name="Rectangle 12">
            <a:extLst>
              <a:ext uri="{FF2B5EF4-FFF2-40B4-BE49-F238E27FC236}">
                <a16:creationId xmlns:a16="http://schemas.microsoft.com/office/drawing/2014/main" id="{B40D2FF8-1846-4C21-9954-92BB98C4672A}"/>
              </a:ext>
            </a:extLst>
          </p:cNvPr>
          <p:cNvSpPr>
            <a:spLocks noChangeArrowheads="1"/>
          </p:cNvSpPr>
          <p:nvPr/>
        </p:nvSpPr>
        <p:spPr bwMode="auto">
          <a:xfrm>
            <a:off x="422275" y="131763"/>
            <a:ext cx="2016125" cy="920750"/>
          </a:xfrm>
          <a:prstGeom prst="rect">
            <a:avLst/>
          </a:prstGeom>
          <a:solidFill>
            <a:schemeClr val="bg2"/>
          </a:solidFill>
          <a:ln w="38100">
            <a:solidFill>
              <a:srgbClr val="002060"/>
            </a:solidFill>
            <a:miter lim="800000"/>
            <a:headEnd/>
            <a:tailEnd/>
          </a:ln>
        </p:spPr>
        <p:txBody>
          <a:bodyPr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90000"/>
              </a:lnSpc>
            </a:pPr>
            <a:r>
              <a:rPr lang="en-US" altLang="en-US" sz="2000">
                <a:solidFill>
                  <a:srgbClr val="002060"/>
                </a:solidFill>
                <a:latin typeface="+mj-lt"/>
              </a:rPr>
              <a:t>International </a:t>
            </a:r>
          </a:p>
          <a:p>
            <a:pPr eaLnBrk="1" hangingPunct="1">
              <a:lnSpc>
                <a:spcPct val="90000"/>
              </a:lnSpc>
            </a:pPr>
            <a:r>
              <a:rPr lang="en-US" altLang="en-US" sz="2000">
                <a:solidFill>
                  <a:srgbClr val="002060"/>
                </a:solidFill>
                <a:latin typeface="+mj-lt"/>
              </a:rPr>
              <a:t>Civil Service </a:t>
            </a:r>
          </a:p>
          <a:p>
            <a:pPr eaLnBrk="1" hangingPunct="1">
              <a:lnSpc>
                <a:spcPct val="90000"/>
              </a:lnSpc>
            </a:pPr>
            <a:r>
              <a:rPr lang="en-US" altLang="en-US" sz="2000">
                <a:solidFill>
                  <a:srgbClr val="002060"/>
                </a:solidFill>
                <a:latin typeface="+mj-lt"/>
              </a:rPr>
              <a:t>Commission</a:t>
            </a:r>
          </a:p>
        </p:txBody>
      </p:sp>
      <p:sp>
        <p:nvSpPr>
          <p:cNvPr id="482325" name="Rectangle 21">
            <a:extLst>
              <a:ext uri="{FF2B5EF4-FFF2-40B4-BE49-F238E27FC236}">
                <a16:creationId xmlns:a16="http://schemas.microsoft.com/office/drawing/2014/main" id="{01DD36FB-69D0-43A7-9A03-79E0599407FC}"/>
              </a:ext>
            </a:extLst>
          </p:cNvPr>
          <p:cNvSpPr>
            <a:spLocks noChangeArrowheads="1"/>
          </p:cNvSpPr>
          <p:nvPr/>
        </p:nvSpPr>
        <p:spPr bwMode="auto">
          <a:xfrm>
            <a:off x="231775" y="4397815"/>
            <a:ext cx="8680450"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spcBef>
                <a:spcPct val="20000"/>
              </a:spcBef>
              <a:buClr>
                <a:srgbClr val="002060"/>
              </a:buClr>
              <a:buSzPct val="115000"/>
              <a:buFont typeface="Arial" panose="020B0604020202020204" pitchFamily="34" charset="0"/>
              <a:buChar char="•"/>
            </a:pPr>
            <a:r>
              <a:rPr lang="en-US" altLang="en-US" sz="2000" dirty="0">
                <a:solidFill>
                  <a:srgbClr val="002060"/>
                </a:solidFill>
                <a:latin typeface="+mj-lt"/>
              </a:rPr>
              <a:t>Two of the members are designated Chairman and Vice-Chairman and serve on a full-time basis. The Chair/Vice-Chair can serve for up to two four-year terms.</a:t>
            </a:r>
          </a:p>
          <a:p>
            <a:pPr eaLnBrk="1" hangingPunct="1">
              <a:spcBef>
                <a:spcPct val="20000"/>
              </a:spcBef>
              <a:buClr>
                <a:srgbClr val="002060"/>
              </a:buClr>
              <a:buSzPct val="50000"/>
              <a:buFont typeface="Wingdings" panose="05000000000000000000" pitchFamily="2" charset="2"/>
              <a:buChar char="Ø"/>
            </a:pPr>
            <a:endParaRPr lang="en-US" altLang="en-US" sz="2000" dirty="0">
              <a:solidFill>
                <a:srgbClr val="002060"/>
              </a:solidFill>
              <a:latin typeface="+mj-lt"/>
            </a:endParaRPr>
          </a:p>
          <a:p>
            <a:pPr eaLnBrk="1" hangingPunct="1">
              <a:spcBef>
                <a:spcPct val="20000"/>
              </a:spcBef>
              <a:buClr>
                <a:srgbClr val="002060"/>
              </a:buClr>
              <a:buSzPct val="50000"/>
              <a:buFont typeface="Wingdings" panose="05000000000000000000" pitchFamily="2" charset="2"/>
              <a:buChar char="Ø"/>
            </a:pPr>
            <a:endParaRPr lang="en-US" altLang="en-US" sz="2000" dirty="0">
              <a:solidFill>
                <a:srgbClr val="002060"/>
              </a:solidFill>
              <a:latin typeface="+mj-lt"/>
            </a:endParaRPr>
          </a:p>
          <a:p>
            <a:pPr eaLnBrk="1" hangingPunct="1">
              <a:spcBef>
                <a:spcPct val="20000"/>
              </a:spcBef>
              <a:buClr>
                <a:srgbClr val="002060"/>
              </a:buClr>
              <a:buSzPct val="50000"/>
              <a:buFont typeface="Wingdings" panose="05000000000000000000" pitchFamily="2" charset="2"/>
              <a:buChar char="Ø"/>
            </a:pPr>
            <a:endParaRPr lang="en-US" altLang="en-US" sz="2000" dirty="0">
              <a:solidFill>
                <a:srgbClr val="002060"/>
              </a:solidFill>
              <a:latin typeface="+mj-lt"/>
            </a:endParaRPr>
          </a:p>
          <a:p>
            <a:pPr eaLnBrk="1" hangingPunct="1">
              <a:spcBef>
                <a:spcPct val="20000"/>
              </a:spcBef>
              <a:buClr>
                <a:srgbClr val="002060"/>
              </a:buClr>
              <a:buSzPct val="50000"/>
              <a:buFont typeface="Wingdings" panose="05000000000000000000" pitchFamily="2" charset="2"/>
              <a:buChar char="Ø"/>
            </a:pPr>
            <a:endParaRPr lang="en-US" altLang="en-US" sz="2000" dirty="0">
              <a:solidFill>
                <a:srgbClr val="002060"/>
              </a:solidFill>
              <a:latin typeface="+mj-lt"/>
            </a:endParaRPr>
          </a:p>
        </p:txBody>
      </p:sp>
      <p:sp>
        <p:nvSpPr>
          <p:cNvPr id="482326" name="Rectangle 22">
            <a:extLst>
              <a:ext uri="{FF2B5EF4-FFF2-40B4-BE49-F238E27FC236}">
                <a16:creationId xmlns:a16="http://schemas.microsoft.com/office/drawing/2014/main" id="{B9CB9BF6-2E36-4A7A-A92D-14F80FAD0620}"/>
              </a:ext>
            </a:extLst>
          </p:cNvPr>
          <p:cNvSpPr>
            <a:spLocks noChangeArrowheads="1"/>
          </p:cNvSpPr>
          <p:nvPr/>
        </p:nvSpPr>
        <p:spPr bwMode="auto">
          <a:xfrm>
            <a:off x="290513" y="5453063"/>
            <a:ext cx="856297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spcBef>
                <a:spcPct val="20000"/>
              </a:spcBef>
              <a:buClr>
                <a:srgbClr val="002060"/>
              </a:buClr>
              <a:buSzPct val="115000"/>
              <a:buFont typeface="Arial" panose="020B0604020202020204" pitchFamily="34" charset="0"/>
              <a:buChar char="•"/>
            </a:pPr>
            <a:r>
              <a:rPr lang="en-US" altLang="en-US" sz="2000" dirty="0">
                <a:solidFill>
                  <a:srgbClr val="002060"/>
                </a:solidFill>
                <a:latin typeface="+mj-lt"/>
              </a:rPr>
              <a:t>Selected with due regard for equitable geographical distribution </a:t>
            </a:r>
          </a:p>
          <a:p>
            <a:pPr marL="0" indent="0" eaLnBrk="1" hangingPunct="1">
              <a:spcBef>
                <a:spcPct val="20000"/>
              </a:spcBef>
              <a:buClr>
                <a:srgbClr val="002060"/>
              </a:buClr>
              <a:buSzPct val="115000"/>
            </a:pPr>
            <a:r>
              <a:rPr lang="en-US" altLang="en-US" sz="2000" dirty="0">
                <a:solidFill>
                  <a:srgbClr val="002060"/>
                </a:solidFill>
                <a:latin typeface="+mj-lt"/>
              </a:rPr>
              <a:t>     (Africa: 4;  WEOG: 4;  Asia: 3;  LA/C: 2;  Eastern Europe: 2)</a:t>
            </a:r>
          </a:p>
        </p:txBody>
      </p:sp>
      <p:sp>
        <p:nvSpPr>
          <p:cNvPr id="482306" name="Rectangle 2">
            <a:extLst>
              <a:ext uri="{FF2B5EF4-FFF2-40B4-BE49-F238E27FC236}">
                <a16:creationId xmlns:a16="http://schemas.microsoft.com/office/drawing/2014/main" id="{621F39C1-345A-4CBC-A0DF-5F2318B97576}"/>
              </a:ext>
            </a:extLst>
          </p:cNvPr>
          <p:cNvSpPr>
            <a:spLocks noGrp="1" noChangeArrowheads="1"/>
          </p:cNvSpPr>
          <p:nvPr>
            <p:ph idx="1"/>
          </p:nvPr>
        </p:nvSpPr>
        <p:spPr>
          <a:xfrm>
            <a:off x="136525" y="2837301"/>
            <a:ext cx="8870950" cy="1497013"/>
          </a:xfrm>
        </p:spPr>
        <p:txBody>
          <a:bodyPr lIns="90487" rIns="90487">
            <a:normAutofit/>
          </a:bodyPr>
          <a:lstStyle/>
          <a:p>
            <a:pPr marL="450850" indent="-342900" eaLnBrk="1" hangingPunct="1">
              <a:buClr>
                <a:srgbClr val="002060"/>
              </a:buClr>
            </a:pPr>
            <a:r>
              <a:rPr lang="en-US" altLang="en-US" sz="2000" dirty="0">
                <a:solidFill>
                  <a:srgbClr val="002060"/>
                </a:solidFill>
                <a:latin typeface="+mj-lt"/>
              </a:rPr>
              <a:t>15 members appointed by the General Assembly in their personal capacity as individuals of recognized competence with substantial experience of executive responsibility in Public Administration or related fields, particularly in personnel management.  Four-year terms; renewable for members.</a:t>
            </a:r>
          </a:p>
        </p:txBody>
      </p:sp>
      <p:sp>
        <p:nvSpPr>
          <p:cNvPr id="38919" name="TextBox 13">
            <a:extLst>
              <a:ext uri="{FF2B5EF4-FFF2-40B4-BE49-F238E27FC236}">
                <a16:creationId xmlns:a16="http://schemas.microsoft.com/office/drawing/2014/main" id="{D10C13EE-D029-463D-A19A-EF0E19D783BE}"/>
              </a:ext>
            </a:extLst>
          </p:cNvPr>
          <p:cNvSpPr txBox="1">
            <a:spLocks noChangeArrowheads="1"/>
          </p:cNvSpPr>
          <p:nvPr/>
        </p:nvSpPr>
        <p:spPr bwMode="auto">
          <a:xfrm>
            <a:off x="2971800" y="9525"/>
            <a:ext cx="53308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en-US" altLang="en-US" sz="3600">
                <a:solidFill>
                  <a:srgbClr val="002060"/>
                </a:solidFill>
                <a:latin typeface="+mj-lt"/>
              </a:rPr>
              <a:t>Composition &amp; Appointment</a:t>
            </a:r>
          </a:p>
        </p:txBody>
      </p:sp>
      <p:sp>
        <p:nvSpPr>
          <p:cNvPr id="38920" name="Slide Number Placeholder 31">
            <a:extLst>
              <a:ext uri="{FF2B5EF4-FFF2-40B4-BE49-F238E27FC236}">
                <a16:creationId xmlns:a16="http://schemas.microsoft.com/office/drawing/2014/main" id="{A49CE36A-6C9B-40C5-89EE-4A9238BF923F}"/>
              </a:ext>
            </a:extLst>
          </p:cNvPr>
          <p:cNvSpPr txBox="1">
            <a:spLocks/>
          </p:cNvSpPr>
          <p:nvPr/>
        </p:nvSpPr>
        <p:spPr bwMode="auto">
          <a:xfrm>
            <a:off x="6667500" y="1524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fld id="{9FC8B4F7-BC7A-4376-8344-28ECCA509BDB}" type="slidenum">
              <a:rPr lang="en-US" altLang="en-US" sz="1200">
                <a:solidFill>
                  <a:srgbClr val="898989"/>
                </a:solidFill>
                <a:latin typeface="+mj-lt"/>
              </a:rPr>
              <a:pPr algn="r" eaLnBrk="1" hangingPunct="1"/>
              <a:t>10</a:t>
            </a:fld>
            <a:endParaRPr lang="en-US" altLang="en-US" sz="1200">
              <a:solidFill>
                <a:srgbClr val="898989"/>
              </a:solidFill>
              <a:latin typeface="+mj-lt"/>
            </a:endParaRPr>
          </a:p>
        </p:txBody>
      </p:sp>
      <p:pic>
        <p:nvPicPr>
          <p:cNvPr id="9" name="Picture 2">
            <a:extLst>
              <a:ext uri="{FF2B5EF4-FFF2-40B4-BE49-F238E27FC236}">
                <a16:creationId xmlns:a16="http://schemas.microsoft.com/office/drawing/2014/main" id="{4441383E-8894-47AC-ABCF-E971629DDC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78" t="8888" r="9055"/>
          <a:stretch>
            <a:fillRect/>
          </a:stretch>
        </p:blipFill>
        <p:spPr bwMode="auto">
          <a:xfrm>
            <a:off x="-15875" y="-6350"/>
            <a:ext cx="9159875"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extLst>
              <a:ext uri="{FF2B5EF4-FFF2-40B4-BE49-F238E27FC236}">
                <a16:creationId xmlns:a16="http://schemas.microsoft.com/office/drawing/2014/main" id="{792BDDF7-7BC7-4E0A-8E57-0804DCC28E58}"/>
              </a:ext>
            </a:extLst>
          </p:cNvPr>
          <p:cNvSpPr txBox="1"/>
          <p:nvPr/>
        </p:nvSpPr>
        <p:spPr>
          <a:xfrm>
            <a:off x="2574512" y="1983667"/>
            <a:ext cx="3785015" cy="461665"/>
          </a:xfrm>
          <a:prstGeom prst="rect">
            <a:avLst/>
          </a:prstGeom>
          <a:noFill/>
        </p:spPr>
        <p:txBody>
          <a:bodyPr wrap="square" rtlCol="0">
            <a:spAutoFit/>
          </a:bodyPr>
          <a:lstStyle/>
          <a:p>
            <a:r>
              <a:rPr lang="en-US" sz="2400" dirty="0">
                <a:solidFill>
                  <a:srgbClr val="002060"/>
                </a:solidFill>
                <a:latin typeface="+mj-lt"/>
              </a:rPr>
              <a:t>Composition &amp; Appointment</a:t>
            </a: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5" name="TextBox 16">
            <a:extLst>
              <a:ext uri="{FF2B5EF4-FFF2-40B4-BE49-F238E27FC236}">
                <a16:creationId xmlns:a16="http://schemas.microsoft.com/office/drawing/2014/main" id="{109059F4-24BC-416E-ACCA-13579FFF6AE7}"/>
              </a:ext>
            </a:extLst>
          </p:cNvPr>
          <p:cNvSpPr txBox="1">
            <a:spLocks noChangeArrowheads="1"/>
          </p:cNvSpPr>
          <p:nvPr/>
        </p:nvSpPr>
        <p:spPr bwMode="auto">
          <a:xfrm>
            <a:off x="2019300" y="1646929"/>
            <a:ext cx="510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en-US" altLang="en-US" sz="4000" dirty="0">
                <a:solidFill>
                  <a:srgbClr val="002060"/>
                </a:solidFill>
                <a:latin typeface="+mj-lt"/>
              </a:rPr>
              <a:t>Functions &amp; Powers</a:t>
            </a:r>
          </a:p>
        </p:txBody>
      </p:sp>
      <p:graphicFrame>
        <p:nvGraphicFramePr>
          <p:cNvPr id="2" name="Diagram 2">
            <a:extLst>
              <a:ext uri="{FF2B5EF4-FFF2-40B4-BE49-F238E27FC236}">
                <a16:creationId xmlns:a16="http://schemas.microsoft.com/office/drawing/2014/main" id="{782A4DD1-1B36-4AA7-9F5D-D2ECFE0642D6}"/>
              </a:ext>
            </a:extLst>
          </p:cNvPr>
          <p:cNvGraphicFramePr/>
          <p:nvPr>
            <p:extLst>
              <p:ext uri="{D42A27DB-BD31-4B8C-83A1-F6EECF244321}">
                <p14:modId xmlns:p14="http://schemas.microsoft.com/office/powerpoint/2010/main" val="4241788732"/>
              </p:ext>
            </p:extLst>
          </p:nvPr>
        </p:nvGraphicFramePr>
        <p:xfrm>
          <a:off x="336315" y="2354954"/>
          <a:ext cx="8481390" cy="42239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2">
            <a:extLst>
              <a:ext uri="{FF2B5EF4-FFF2-40B4-BE49-F238E27FC236}">
                <a16:creationId xmlns:a16="http://schemas.microsoft.com/office/drawing/2014/main" id="{FC237F79-ACDD-4224-AAA7-9A1F2A65F7D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778" t="8888" r="9055"/>
          <a:stretch>
            <a:fillRect/>
          </a:stretch>
        </p:blipFill>
        <p:spPr bwMode="auto">
          <a:xfrm>
            <a:off x="-15875" y="-6350"/>
            <a:ext cx="9159875"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670303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Diagram 2">
            <a:extLst>
              <a:ext uri="{FF2B5EF4-FFF2-40B4-BE49-F238E27FC236}">
                <a16:creationId xmlns:a16="http://schemas.microsoft.com/office/drawing/2014/main" id="{72A6600E-5F4F-4056-88FC-9AAA1FB45D40}"/>
              </a:ext>
            </a:extLst>
          </p:cNvPr>
          <p:cNvGraphicFramePr/>
          <p:nvPr>
            <p:extLst>
              <p:ext uri="{D42A27DB-BD31-4B8C-83A1-F6EECF244321}">
                <p14:modId xmlns:p14="http://schemas.microsoft.com/office/powerpoint/2010/main" val="2114210593"/>
              </p:ext>
            </p:extLst>
          </p:nvPr>
        </p:nvGraphicFramePr>
        <p:xfrm>
          <a:off x="-17680" y="2468875"/>
          <a:ext cx="9159875" cy="36214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16">
            <a:extLst>
              <a:ext uri="{FF2B5EF4-FFF2-40B4-BE49-F238E27FC236}">
                <a16:creationId xmlns:a16="http://schemas.microsoft.com/office/drawing/2014/main" id="{F6CC41BA-60DD-4577-B61B-21C634E3514D}"/>
              </a:ext>
            </a:extLst>
          </p:cNvPr>
          <p:cNvSpPr txBox="1">
            <a:spLocks noChangeArrowheads="1"/>
          </p:cNvSpPr>
          <p:nvPr/>
        </p:nvSpPr>
        <p:spPr bwMode="auto">
          <a:xfrm>
            <a:off x="2019300" y="1646929"/>
            <a:ext cx="510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en-US" altLang="en-US" sz="4000" dirty="0">
                <a:solidFill>
                  <a:srgbClr val="002060"/>
                </a:solidFill>
                <a:latin typeface="+mj-lt"/>
              </a:rPr>
              <a:t>Functions &amp; Powers</a:t>
            </a:r>
          </a:p>
        </p:txBody>
      </p:sp>
      <p:pic>
        <p:nvPicPr>
          <p:cNvPr id="6" name="Picture 2">
            <a:extLst>
              <a:ext uri="{FF2B5EF4-FFF2-40B4-BE49-F238E27FC236}">
                <a16:creationId xmlns:a16="http://schemas.microsoft.com/office/drawing/2014/main" id="{FDD826AA-0DE1-49E5-8DAC-F57A858351A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778" t="8888" r="9055"/>
          <a:stretch>
            <a:fillRect/>
          </a:stretch>
        </p:blipFill>
        <p:spPr bwMode="auto">
          <a:xfrm>
            <a:off x="-15875" y="-6350"/>
            <a:ext cx="9159875"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794633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TextBox 16">
            <a:extLst>
              <a:ext uri="{FF2B5EF4-FFF2-40B4-BE49-F238E27FC236}">
                <a16:creationId xmlns:a16="http://schemas.microsoft.com/office/drawing/2014/main" id="{FF06445A-AACF-4236-B3B8-481494B0F6C4}"/>
              </a:ext>
            </a:extLst>
          </p:cNvPr>
          <p:cNvSpPr txBox="1">
            <a:spLocks noChangeArrowheads="1"/>
          </p:cNvSpPr>
          <p:nvPr/>
        </p:nvSpPr>
        <p:spPr bwMode="auto">
          <a:xfrm>
            <a:off x="2019300" y="1646929"/>
            <a:ext cx="510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en-US" altLang="en-US" sz="4000" dirty="0">
                <a:solidFill>
                  <a:srgbClr val="002060"/>
                </a:solidFill>
                <a:latin typeface="+mj-lt"/>
              </a:rPr>
              <a:t>Functions &amp; Powers</a:t>
            </a:r>
          </a:p>
        </p:txBody>
      </p:sp>
      <p:pic>
        <p:nvPicPr>
          <p:cNvPr id="16" name="Picture 2">
            <a:extLst>
              <a:ext uri="{FF2B5EF4-FFF2-40B4-BE49-F238E27FC236}">
                <a16:creationId xmlns:a16="http://schemas.microsoft.com/office/drawing/2014/main" id="{EB674D62-9874-4313-AC9E-B461384458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78" t="8888" r="9055"/>
          <a:stretch>
            <a:fillRect/>
          </a:stretch>
        </p:blipFill>
        <p:spPr bwMode="auto">
          <a:xfrm>
            <a:off x="-15875" y="-6350"/>
            <a:ext cx="9159875"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Diagram 3">
            <a:extLst>
              <a:ext uri="{FF2B5EF4-FFF2-40B4-BE49-F238E27FC236}">
                <a16:creationId xmlns:a16="http://schemas.microsoft.com/office/drawing/2014/main" id="{E5C3904E-6D42-4C36-BAED-9D62B634BE37}"/>
              </a:ext>
            </a:extLst>
          </p:cNvPr>
          <p:cNvGraphicFramePr/>
          <p:nvPr>
            <p:extLst>
              <p:ext uri="{D42A27DB-BD31-4B8C-83A1-F6EECF244321}">
                <p14:modId xmlns:p14="http://schemas.microsoft.com/office/powerpoint/2010/main" val="3133543619"/>
              </p:ext>
            </p:extLst>
          </p:nvPr>
        </p:nvGraphicFramePr>
        <p:xfrm>
          <a:off x="-132896" y="2251524"/>
          <a:ext cx="9276896" cy="460647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41910208"/>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5" name="Diagram 2">
            <a:extLst>
              <a:ext uri="{FF2B5EF4-FFF2-40B4-BE49-F238E27FC236}">
                <a16:creationId xmlns:a16="http://schemas.microsoft.com/office/drawing/2014/main" id="{78FF0B75-0214-4450-9A2B-08C66D4F5FA1}"/>
              </a:ext>
            </a:extLst>
          </p:cNvPr>
          <p:cNvGraphicFramePr/>
          <p:nvPr>
            <p:extLst>
              <p:ext uri="{D42A27DB-BD31-4B8C-83A1-F6EECF244321}">
                <p14:modId xmlns:p14="http://schemas.microsoft.com/office/powerpoint/2010/main" val="3438266026"/>
              </p:ext>
            </p:extLst>
          </p:nvPr>
        </p:nvGraphicFramePr>
        <p:xfrm>
          <a:off x="0" y="2468875"/>
          <a:ext cx="9159875" cy="33412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extBox 16">
            <a:extLst>
              <a:ext uri="{FF2B5EF4-FFF2-40B4-BE49-F238E27FC236}">
                <a16:creationId xmlns:a16="http://schemas.microsoft.com/office/drawing/2014/main" id="{CAC92DB8-1254-4BEA-9FFD-023DC21790DD}"/>
              </a:ext>
            </a:extLst>
          </p:cNvPr>
          <p:cNvSpPr txBox="1">
            <a:spLocks noChangeArrowheads="1"/>
          </p:cNvSpPr>
          <p:nvPr/>
        </p:nvSpPr>
        <p:spPr bwMode="auto">
          <a:xfrm>
            <a:off x="2019300" y="1646929"/>
            <a:ext cx="510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en-US" altLang="en-US" sz="4000" dirty="0">
                <a:solidFill>
                  <a:srgbClr val="002060"/>
                </a:solidFill>
                <a:latin typeface="+mj-lt"/>
              </a:rPr>
              <a:t>Functions &amp; Powers</a:t>
            </a:r>
          </a:p>
        </p:txBody>
      </p:sp>
      <p:pic>
        <p:nvPicPr>
          <p:cNvPr id="17" name="Picture 2">
            <a:extLst>
              <a:ext uri="{FF2B5EF4-FFF2-40B4-BE49-F238E27FC236}">
                <a16:creationId xmlns:a16="http://schemas.microsoft.com/office/drawing/2014/main" id="{E71C5D45-39A3-46AC-B5D4-AFE490C423A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778" t="8888" r="9055"/>
          <a:stretch>
            <a:fillRect/>
          </a:stretch>
        </p:blipFill>
        <p:spPr bwMode="auto">
          <a:xfrm>
            <a:off x="-15875" y="-6350"/>
            <a:ext cx="9159875"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956255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741" name="Rectangle 5"/>
          <p:cNvSpPr>
            <a:spLocks noChangeArrowheads="1"/>
          </p:cNvSpPr>
          <p:nvPr/>
        </p:nvSpPr>
        <p:spPr bwMode="auto">
          <a:xfrm>
            <a:off x="0" y="317500"/>
            <a:ext cx="9144000" cy="781050"/>
          </a:xfrm>
          <a:prstGeom prst="rect">
            <a:avLst/>
          </a:prstGeom>
          <a:noFill/>
          <a:ln w="12700">
            <a:noFill/>
            <a:miter lim="800000"/>
            <a:headEnd/>
            <a:tailEnd/>
          </a:ln>
        </p:spPr>
        <p:txBody>
          <a:bodyPr lIns="90487" tIns="44450" rIns="90487" bIns="44450"/>
          <a:lstStyle/>
          <a:p>
            <a:pPr algn="ctr" eaLnBrk="0" hangingPunct="0">
              <a:lnSpc>
                <a:spcPct val="105000"/>
              </a:lnSpc>
            </a:pPr>
            <a:r>
              <a:rPr lang="en-US" sz="3600" b="1">
                <a:solidFill>
                  <a:srgbClr val="002060"/>
                </a:solidFill>
                <a:latin typeface="AvantGarde Bold"/>
              </a:rPr>
              <a:t>Recent issues under ICSC consideration</a:t>
            </a:r>
          </a:p>
        </p:txBody>
      </p:sp>
      <p:sp>
        <p:nvSpPr>
          <p:cNvPr id="28" name="Text Box 15"/>
          <p:cNvSpPr txBox="1">
            <a:spLocks noChangeArrowheads="1"/>
          </p:cNvSpPr>
          <p:nvPr/>
        </p:nvSpPr>
        <p:spPr bwMode="auto">
          <a:xfrm>
            <a:off x="3803650" y="6461125"/>
            <a:ext cx="5184775" cy="393700"/>
          </a:xfrm>
          <a:prstGeom prst="rect">
            <a:avLst/>
          </a:prstGeom>
          <a:noFill/>
          <a:ln w="12700">
            <a:noFill/>
            <a:miter lim="800000"/>
            <a:headEnd/>
            <a:tailEnd/>
          </a:ln>
          <a:effectLst>
            <a:outerShdw dist="35921" dir="2700000" algn="ctr" rotWithShape="0">
              <a:schemeClr val="bg2"/>
            </a:outerShdw>
          </a:effectLst>
        </p:spPr>
        <p:txBody>
          <a:bodyPr lIns="90488" tIns="44450" rIns="90488" bIns="44450">
            <a:spAutoFit/>
          </a:bodyPr>
          <a:lstStyle/>
          <a:p>
            <a:pPr marL="342900" indent="-342900" algn="r" eaLnBrk="0" hangingPunct="0">
              <a:spcBef>
                <a:spcPct val="20000"/>
              </a:spcBef>
              <a:buClr>
                <a:schemeClr val="bg2"/>
              </a:buClr>
              <a:buSzPct val="50000"/>
              <a:buFont typeface="Monotype Sorts"/>
              <a:buNone/>
              <a:defRPr/>
            </a:pPr>
            <a:endParaRPr lang="en-US" sz="2000" b="1">
              <a:solidFill>
                <a:srgbClr val="002060"/>
              </a:solidFill>
              <a:latin typeface="Rage Italic"/>
            </a:endParaRPr>
          </a:p>
        </p:txBody>
      </p:sp>
      <p:sp>
        <p:nvSpPr>
          <p:cNvPr id="49155" name="Line 10"/>
          <p:cNvSpPr>
            <a:spLocks noChangeShapeType="1"/>
          </p:cNvSpPr>
          <p:nvPr/>
        </p:nvSpPr>
        <p:spPr bwMode="auto">
          <a:xfrm>
            <a:off x="0" y="1098550"/>
            <a:ext cx="9144000" cy="0"/>
          </a:xfrm>
          <a:prstGeom prst="line">
            <a:avLst/>
          </a:prstGeom>
          <a:noFill/>
          <a:ln w="41275" cap="sq">
            <a:solidFill>
              <a:srgbClr val="FF0000"/>
            </a:solidFill>
            <a:round/>
            <a:headEnd type="none" w="sm" len="sm"/>
            <a:tailEnd type="none" w="sm" len="sm"/>
          </a:ln>
        </p:spPr>
        <p:txBody>
          <a:bodyPr wrap="none"/>
          <a:lstStyle/>
          <a:p>
            <a:endParaRPr lang="en-US"/>
          </a:p>
        </p:txBody>
      </p:sp>
      <p:sp>
        <p:nvSpPr>
          <p:cNvPr id="49156" name="TextBox 6"/>
          <p:cNvSpPr txBox="1">
            <a:spLocks noChangeArrowheads="1"/>
          </p:cNvSpPr>
          <p:nvPr/>
        </p:nvSpPr>
        <p:spPr bwMode="auto">
          <a:xfrm>
            <a:off x="153988" y="1524000"/>
            <a:ext cx="8836025" cy="584200"/>
          </a:xfrm>
          <a:prstGeom prst="rect">
            <a:avLst/>
          </a:prstGeom>
          <a:noFill/>
          <a:ln w="9525">
            <a:noFill/>
            <a:miter lim="800000"/>
            <a:headEnd/>
            <a:tailEnd/>
          </a:ln>
        </p:spPr>
        <p:txBody>
          <a:bodyPr>
            <a:spAutoFit/>
          </a:bodyPr>
          <a:lstStyle/>
          <a:p>
            <a:endParaRPr lang="en-US"/>
          </a:p>
        </p:txBody>
      </p:sp>
      <p:sp>
        <p:nvSpPr>
          <p:cNvPr id="49157" name="TextBox 7"/>
          <p:cNvSpPr txBox="1">
            <a:spLocks noChangeArrowheads="1"/>
          </p:cNvSpPr>
          <p:nvPr/>
        </p:nvSpPr>
        <p:spPr bwMode="auto">
          <a:xfrm>
            <a:off x="155575" y="1098550"/>
            <a:ext cx="8834438" cy="5202578"/>
          </a:xfrm>
          <a:prstGeom prst="rect">
            <a:avLst/>
          </a:prstGeom>
          <a:noFill/>
          <a:ln w="9525">
            <a:noFill/>
            <a:miter lim="800000"/>
            <a:headEnd/>
            <a:tailEnd/>
          </a:ln>
        </p:spPr>
        <p:txBody>
          <a:bodyPr>
            <a:spAutoFit/>
          </a:bodyPr>
          <a:lstStyle/>
          <a:p>
            <a:pPr>
              <a:lnSpc>
                <a:spcPct val="200000"/>
              </a:lnSpc>
              <a:buFont typeface="Wingdings" pitchFamily="2" charset="2"/>
              <a:buChar char="Ø"/>
            </a:pPr>
            <a:r>
              <a:rPr lang="en-US" sz="1400" b="1" dirty="0">
                <a:solidFill>
                  <a:srgbClr val="002060"/>
                </a:solidFill>
                <a:latin typeface="Arial Black" pitchFamily="34" charset="0"/>
                <a:cs typeface="Arial" charset="0"/>
              </a:rPr>
              <a:t>Parental Leave and implementation;</a:t>
            </a:r>
          </a:p>
          <a:p>
            <a:pPr>
              <a:lnSpc>
                <a:spcPct val="200000"/>
              </a:lnSpc>
              <a:buFont typeface="Wingdings" pitchFamily="2" charset="2"/>
              <a:buChar char="Ø"/>
            </a:pPr>
            <a:r>
              <a:rPr lang="en-US" sz="1400" b="1" dirty="0">
                <a:solidFill>
                  <a:srgbClr val="002060"/>
                </a:solidFill>
                <a:latin typeface="Arial Black" pitchFamily="34" charset="0"/>
                <a:cs typeface="Arial" charset="0"/>
              </a:rPr>
              <a:t>Review of levels of Danger Pay, Security Evacuation Allowance, Mobility Incentive and Hardship Allowance. </a:t>
            </a:r>
          </a:p>
          <a:p>
            <a:pPr>
              <a:lnSpc>
                <a:spcPct val="200000"/>
              </a:lnSpc>
              <a:buFont typeface="Wingdings" pitchFamily="2" charset="2"/>
              <a:buChar char="Ø"/>
            </a:pPr>
            <a:r>
              <a:rPr lang="en-US" sz="1400" b="1" dirty="0">
                <a:solidFill>
                  <a:srgbClr val="002060"/>
                </a:solidFill>
                <a:latin typeface="Arial Black" pitchFamily="34" charset="0"/>
                <a:cs typeface="Arial" charset="0"/>
              </a:rPr>
              <a:t>Base/floor salary scale and review of staff assessment rates used in conjunction with gross salaries;</a:t>
            </a:r>
          </a:p>
          <a:p>
            <a:pPr>
              <a:lnSpc>
                <a:spcPct val="200000"/>
              </a:lnSpc>
              <a:buFont typeface="Wingdings" pitchFamily="2" charset="2"/>
              <a:buChar char="Ø"/>
            </a:pPr>
            <a:r>
              <a:rPr lang="en-US" sz="1400" b="1" dirty="0">
                <a:solidFill>
                  <a:srgbClr val="002060"/>
                </a:solidFill>
                <a:latin typeface="Arial Black" pitchFamily="34" charset="0"/>
                <a:cs typeface="Arial" charset="0"/>
              </a:rPr>
              <a:t>Evolution of the United Nations/United States net remuneration margin;</a:t>
            </a:r>
          </a:p>
          <a:p>
            <a:pPr>
              <a:lnSpc>
                <a:spcPct val="200000"/>
              </a:lnSpc>
              <a:buFont typeface="Wingdings" pitchFamily="2" charset="2"/>
              <a:buChar char="Ø"/>
            </a:pPr>
            <a:r>
              <a:rPr lang="en-US" sz="1400" b="1" dirty="0">
                <a:solidFill>
                  <a:srgbClr val="002060"/>
                </a:solidFill>
                <a:latin typeface="Arial Black" pitchFamily="34" charset="0"/>
                <a:cs typeface="Arial" charset="0"/>
              </a:rPr>
              <a:t>Review of the Local salary survey methodologies;</a:t>
            </a:r>
          </a:p>
          <a:p>
            <a:pPr>
              <a:lnSpc>
                <a:spcPct val="200000"/>
              </a:lnSpc>
              <a:buFont typeface="Wingdings" pitchFamily="2" charset="2"/>
              <a:buChar char="Ø"/>
            </a:pPr>
            <a:r>
              <a:rPr lang="en-US" sz="1400" b="1" dirty="0">
                <a:solidFill>
                  <a:srgbClr val="002060"/>
                </a:solidFill>
                <a:latin typeface="Arial Black" pitchFamily="34" charset="0"/>
                <a:cs typeface="Arial" charset="0"/>
              </a:rPr>
              <a:t>Post Adjustment matters, COL round (2021);</a:t>
            </a:r>
          </a:p>
          <a:p>
            <a:pPr>
              <a:lnSpc>
                <a:spcPct val="200000"/>
              </a:lnSpc>
              <a:buFont typeface="Wingdings" pitchFamily="2" charset="2"/>
              <a:buChar char="Ø"/>
            </a:pPr>
            <a:r>
              <a:rPr lang="en-US" sz="1400" b="1" dirty="0">
                <a:solidFill>
                  <a:srgbClr val="002060"/>
                </a:solidFill>
                <a:latin typeface="Arial Black" pitchFamily="34" charset="0"/>
                <a:cs typeface="Arial" charset="0"/>
              </a:rPr>
              <a:t>Pilot project for staff in hardship locations (D+E d/s) in lieu of settling-in grant;</a:t>
            </a:r>
          </a:p>
          <a:p>
            <a:pPr>
              <a:lnSpc>
                <a:spcPct val="200000"/>
              </a:lnSpc>
              <a:buFont typeface="Wingdings" pitchFamily="2" charset="2"/>
              <a:buChar char="Ø"/>
            </a:pPr>
            <a:r>
              <a:rPr lang="en-US" sz="1400" b="1" dirty="0">
                <a:solidFill>
                  <a:srgbClr val="002060"/>
                </a:solidFill>
                <a:latin typeface="Arial Black" pitchFamily="34" charset="0"/>
                <a:cs typeface="Arial" charset="0"/>
              </a:rPr>
              <a:t>Children’s allowances;</a:t>
            </a:r>
          </a:p>
          <a:p>
            <a:pPr>
              <a:lnSpc>
                <a:spcPct val="200000"/>
              </a:lnSpc>
              <a:buFont typeface="Wingdings" pitchFamily="2" charset="2"/>
              <a:buChar char="Ø"/>
            </a:pPr>
            <a:r>
              <a:rPr lang="en-US" sz="1400" b="1" dirty="0">
                <a:solidFill>
                  <a:srgbClr val="002060"/>
                </a:solidFill>
                <a:latin typeface="Arial Black" pitchFamily="34" charset="0"/>
                <a:cs typeface="Arial" charset="0"/>
              </a:rPr>
              <a:t>Change to Statute, acceptance process by organizations;</a:t>
            </a:r>
          </a:p>
          <a:p>
            <a:pPr>
              <a:lnSpc>
                <a:spcPct val="200000"/>
              </a:lnSpc>
              <a:buFont typeface="Wingdings" pitchFamily="2" charset="2"/>
              <a:buChar char="Ø"/>
            </a:pPr>
            <a:r>
              <a:rPr lang="en-US" sz="1400" b="1" dirty="0">
                <a:solidFill>
                  <a:srgbClr val="002060"/>
                </a:solidFill>
                <a:latin typeface="Arial Black" pitchFamily="34" charset="0"/>
                <a:cs typeface="Arial" charset="0"/>
              </a:rPr>
              <a:t>Berne: studies on local salaries and separate PAI.</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0741"/>
                                        </p:tgtEl>
                                        <p:attrNameLst>
                                          <p:attrName>style.visibility</p:attrName>
                                        </p:attrNameLst>
                                      </p:cBhvr>
                                      <p:to>
                                        <p:strVal val="visible"/>
                                      </p:to>
                                    </p:set>
                                    <p:anim calcmode="lin" valueType="num">
                                      <p:cBhvr additive="base">
                                        <p:cTn id="7" dur="500" fill="hold"/>
                                        <p:tgtEl>
                                          <p:spTgt spid="500741"/>
                                        </p:tgtEl>
                                        <p:attrNameLst>
                                          <p:attrName>ppt_x</p:attrName>
                                        </p:attrNameLst>
                                      </p:cBhvr>
                                      <p:tavLst>
                                        <p:tav tm="0">
                                          <p:val>
                                            <p:strVal val="0-#ppt_w/2"/>
                                          </p:val>
                                        </p:tav>
                                        <p:tav tm="100000">
                                          <p:val>
                                            <p:strVal val="#ppt_x"/>
                                          </p:val>
                                        </p:tav>
                                      </p:tavLst>
                                    </p:anim>
                                    <p:anim calcmode="lin" valueType="num">
                                      <p:cBhvr additive="base">
                                        <p:cTn id="8" dur="500" fill="hold"/>
                                        <p:tgtEl>
                                          <p:spTgt spid="50074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xit" presetSubtype="0" fill="hold" grpId="1" nodeType="clickEffect">
                                  <p:stCondLst>
                                    <p:cond delay="0"/>
                                  </p:stCondLst>
                                  <p:childTnLst>
                                    <p:anim calcmode="lin" valueType="num">
                                      <p:cBhvr>
                                        <p:cTn id="12" dur="1000"/>
                                        <p:tgtEl>
                                          <p:spTgt spid="500741"/>
                                        </p:tgtEl>
                                        <p:attrNameLst>
                                          <p:attrName>ppt_w</p:attrName>
                                        </p:attrNameLst>
                                      </p:cBhvr>
                                      <p:tavLst>
                                        <p:tav tm="0">
                                          <p:val>
                                            <p:strVal val="ppt_w"/>
                                          </p:val>
                                        </p:tav>
                                        <p:tav tm="100000">
                                          <p:val>
                                            <p:fltVal val="0"/>
                                          </p:val>
                                        </p:tav>
                                      </p:tavLst>
                                    </p:anim>
                                    <p:anim calcmode="lin" valueType="num">
                                      <p:cBhvr>
                                        <p:cTn id="13" dur="1000"/>
                                        <p:tgtEl>
                                          <p:spTgt spid="500741"/>
                                        </p:tgtEl>
                                        <p:attrNameLst>
                                          <p:attrName>ppt_h</p:attrName>
                                        </p:attrNameLst>
                                      </p:cBhvr>
                                      <p:tavLst>
                                        <p:tav tm="0">
                                          <p:val>
                                            <p:strVal val="ppt_h"/>
                                          </p:val>
                                        </p:tav>
                                        <p:tav tm="100000">
                                          <p:val>
                                            <p:fltVal val="0"/>
                                          </p:val>
                                        </p:tav>
                                      </p:tavLst>
                                    </p:anim>
                                    <p:animEffect transition="out" filter="fade">
                                      <p:cBhvr>
                                        <p:cTn id="14" dur="1000"/>
                                        <p:tgtEl>
                                          <p:spTgt spid="500741"/>
                                        </p:tgtEl>
                                      </p:cBhvr>
                                    </p:animEffect>
                                    <p:set>
                                      <p:cBhvr>
                                        <p:cTn id="15" dur="1" fill="hold">
                                          <p:stCondLst>
                                            <p:cond delay="999"/>
                                          </p:stCondLst>
                                        </p:cTn>
                                        <p:tgtEl>
                                          <p:spTgt spid="5007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0741" grpId="0" autoUpdateAnimBg="0"/>
      <p:bldP spid="500741"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741" name="Rectangle 5"/>
          <p:cNvSpPr>
            <a:spLocks noChangeArrowheads="1"/>
          </p:cNvSpPr>
          <p:nvPr/>
        </p:nvSpPr>
        <p:spPr bwMode="auto">
          <a:xfrm>
            <a:off x="0" y="317500"/>
            <a:ext cx="9144000" cy="742950"/>
          </a:xfrm>
          <a:prstGeom prst="rect">
            <a:avLst/>
          </a:prstGeom>
          <a:noFill/>
          <a:ln w="12700">
            <a:noFill/>
            <a:miter lim="800000"/>
            <a:headEnd/>
            <a:tailEnd/>
          </a:ln>
        </p:spPr>
        <p:txBody>
          <a:bodyPr lIns="90487" tIns="44450" rIns="90487" bIns="44450"/>
          <a:lstStyle/>
          <a:p>
            <a:pPr algn="ctr" eaLnBrk="0" hangingPunct="0">
              <a:lnSpc>
                <a:spcPct val="105000"/>
              </a:lnSpc>
            </a:pPr>
            <a:r>
              <a:rPr lang="en-US" sz="3800" b="1">
                <a:solidFill>
                  <a:srgbClr val="002060"/>
                </a:solidFill>
                <a:latin typeface="AvantGarde Bold"/>
              </a:rPr>
              <a:t>Upcoming issues on the ICSC agenda</a:t>
            </a:r>
          </a:p>
        </p:txBody>
      </p:sp>
      <p:sp>
        <p:nvSpPr>
          <p:cNvPr id="28" name="Text Box 15"/>
          <p:cNvSpPr txBox="1">
            <a:spLocks noChangeArrowheads="1"/>
          </p:cNvSpPr>
          <p:nvPr/>
        </p:nvSpPr>
        <p:spPr bwMode="auto">
          <a:xfrm>
            <a:off x="3803650" y="6294438"/>
            <a:ext cx="5184775" cy="393700"/>
          </a:xfrm>
          <a:prstGeom prst="rect">
            <a:avLst/>
          </a:prstGeom>
          <a:noFill/>
          <a:ln w="12700">
            <a:noFill/>
            <a:miter lim="800000"/>
            <a:headEnd/>
            <a:tailEnd/>
          </a:ln>
          <a:effectLst>
            <a:outerShdw dist="35921" dir="2700000" algn="ctr" rotWithShape="0">
              <a:schemeClr val="bg2"/>
            </a:outerShdw>
          </a:effectLst>
        </p:spPr>
        <p:txBody>
          <a:bodyPr lIns="90488" tIns="44450" rIns="90488" bIns="44450">
            <a:spAutoFit/>
          </a:bodyPr>
          <a:lstStyle/>
          <a:p>
            <a:pPr marL="342900" indent="-342900" algn="r" eaLnBrk="0" hangingPunct="0">
              <a:spcBef>
                <a:spcPct val="20000"/>
              </a:spcBef>
              <a:buClr>
                <a:schemeClr val="bg2"/>
              </a:buClr>
              <a:buSzPct val="50000"/>
              <a:buFont typeface="Monotype Sorts"/>
              <a:buNone/>
              <a:defRPr/>
            </a:pPr>
            <a:endParaRPr lang="en-US" sz="2000" b="1">
              <a:solidFill>
                <a:srgbClr val="002060"/>
              </a:solidFill>
              <a:latin typeface="Rage Italic"/>
            </a:endParaRPr>
          </a:p>
        </p:txBody>
      </p:sp>
      <p:sp>
        <p:nvSpPr>
          <p:cNvPr id="51203" name="Line 10"/>
          <p:cNvSpPr>
            <a:spLocks noChangeShapeType="1"/>
          </p:cNvSpPr>
          <p:nvPr/>
        </p:nvSpPr>
        <p:spPr bwMode="auto">
          <a:xfrm>
            <a:off x="0" y="1201738"/>
            <a:ext cx="9144000" cy="0"/>
          </a:xfrm>
          <a:prstGeom prst="line">
            <a:avLst/>
          </a:prstGeom>
          <a:noFill/>
          <a:ln w="41275" cap="sq">
            <a:solidFill>
              <a:srgbClr val="FF0000"/>
            </a:solidFill>
            <a:round/>
            <a:headEnd type="none" w="sm" len="sm"/>
            <a:tailEnd type="none" w="sm" len="sm"/>
          </a:ln>
        </p:spPr>
        <p:txBody>
          <a:bodyPr wrap="none"/>
          <a:lstStyle/>
          <a:p>
            <a:endParaRPr lang="en-US"/>
          </a:p>
        </p:txBody>
      </p:sp>
      <p:sp>
        <p:nvSpPr>
          <p:cNvPr id="51204" name="TextBox 5"/>
          <p:cNvSpPr txBox="1">
            <a:spLocks noChangeArrowheads="1"/>
          </p:cNvSpPr>
          <p:nvPr/>
        </p:nvSpPr>
        <p:spPr bwMode="auto">
          <a:xfrm>
            <a:off x="152400" y="1905000"/>
            <a:ext cx="8836025" cy="2554545"/>
          </a:xfrm>
          <a:prstGeom prst="rect">
            <a:avLst/>
          </a:prstGeom>
          <a:noFill/>
          <a:ln w="9525">
            <a:noFill/>
            <a:miter lim="800000"/>
            <a:headEnd/>
            <a:tailEnd/>
          </a:ln>
        </p:spPr>
        <p:txBody>
          <a:bodyPr>
            <a:spAutoFit/>
          </a:bodyPr>
          <a:lstStyle/>
          <a:p>
            <a:pPr marL="342900" indent="-342900">
              <a:spcBef>
                <a:spcPts val="600"/>
              </a:spcBef>
              <a:spcAft>
                <a:spcPts val="600"/>
              </a:spcAft>
              <a:buFont typeface="Wingdings" panose="05000000000000000000" pitchFamily="2" charset="2"/>
              <a:buChar char="Ø"/>
            </a:pPr>
            <a:r>
              <a:rPr lang="en-US" sz="2000" dirty="0">
                <a:solidFill>
                  <a:srgbClr val="002060"/>
                </a:solidFill>
                <a:latin typeface="Arial Black" pitchFamily="34" charset="0"/>
              </a:rPr>
              <a:t>Comprehensive review of the compensation package, including a Global Staff Survey;</a:t>
            </a:r>
          </a:p>
          <a:p>
            <a:pPr>
              <a:spcBef>
                <a:spcPts val="600"/>
              </a:spcBef>
              <a:spcAft>
                <a:spcPts val="600"/>
              </a:spcAft>
            </a:pPr>
            <a:endParaRPr lang="en-US" sz="2000" dirty="0">
              <a:solidFill>
                <a:srgbClr val="002060"/>
              </a:solidFill>
              <a:latin typeface="Arial Black" pitchFamily="34" charset="0"/>
            </a:endParaRPr>
          </a:p>
          <a:p>
            <a:pPr>
              <a:spcBef>
                <a:spcPts val="600"/>
              </a:spcBef>
              <a:spcAft>
                <a:spcPts val="600"/>
              </a:spcAft>
              <a:buFont typeface="Wingdings" pitchFamily="2" charset="2"/>
              <a:buChar char="Ø"/>
            </a:pPr>
            <a:r>
              <a:rPr lang="en-US" sz="2000" dirty="0">
                <a:solidFill>
                  <a:srgbClr val="002060"/>
                </a:solidFill>
                <a:latin typeface="Arial Black" pitchFamily="34" charset="0"/>
              </a:rPr>
              <a:t>Update of the standards of conduct;</a:t>
            </a:r>
          </a:p>
          <a:p>
            <a:pPr>
              <a:spcBef>
                <a:spcPts val="600"/>
              </a:spcBef>
              <a:spcAft>
                <a:spcPts val="600"/>
              </a:spcAft>
            </a:pPr>
            <a:endParaRPr lang="en-US" sz="2000" dirty="0">
              <a:solidFill>
                <a:srgbClr val="002060"/>
              </a:solidFill>
              <a:latin typeface="Arial Black" pitchFamily="34" charset="0"/>
            </a:endParaRPr>
          </a:p>
          <a:p>
            <a:pPr>
              <a:spcBef>
                <a:spcPts val="600"/>
              </a:spcBef>
              <a:spcAft>
                <a:spcPts val="600"/>
              </a:spcAft>
              <a:buFont typeface="Wingdings" pitchFamily="2" charset="2"/>
              <a:buChar char="Ø"/>
            </a:pPr>
            <a:r>
              <a:rPr lang="en-US" sz="2000" dirty="0">
                <a:solidFill>
                  <a:srgbClr val="002060"/>
                </a:solidFill>
                <a:latin typeface="Arial Black" pitchFamily="34" charset="0"/>
              </a:rPr>
              <a:t>HR Framework.</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0741"/>
                                        </p:tgtEl>
                                        <p:attrNameLst>
                                          <p:attrName>style.visibility</p:attrName>
                                        </p:attrNameLst>
                                      </p:cBhvr>
                                      <p:to>
                                        <p:strVal val="visible"/>
                                      </p:to>
                                    </p:set>
                                    <p:anim calcmode="lin" valueType="num">
                                      <p:cBhvr additive="base">
                                        <p:cTn id="7" dur="500" fill="hold"/>
                                        <p:tgtEl>
                                          <p:spTgt spid="500741"/>
                                        </p:tgtEl>
                                        <p:attrNameLst>
                                          <p:attrName>ppt_x</p:attrName>
                                        </p:attrNameLst>
                                      </p:cBhvr>
                                      <p:tavLst>
                                        <p:tav tm="0">
                                          <p:val>
                                            <p:strVal val="0-#ppt_w/2"/>
                                          </p:val>
                                        </p:tav>
                                        <p:tav tm="100000">
                                          <p:val>
                                            <p:strVal val="#ppt_x"/>
                                          </p:val>
                                        </p:tav>
                                      </p:tavLst>
                                    </p:anim>
                                    <p:anim calcmode="lin" valueType="num">
                                      <p:cBhvr additive="base">
                                        <p:cTn id="8" dur="500" fill="hold"/>
                                        <p:tgtEl>
                                          <p:spTgt spid="50074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xit" presetSubtype="0" fill="hold" grpId="1" nodeType="clickEffect">
                                  <p:stCondLst>
                                    <p:cond delay="0"/>
                                  </p:stCondLst>
                                  <p:childTnLst>
                                    <p:anim calcmode="lin" valueType="num">
                                      <p:cBhvr>
                                        <p:cTn id="12" dur="1000"/>
                                        <p:tgtEl>
                                          <p:spTgt spid="500741"/>
                                        </p:tgtEl>
                                        <p:attrNameLst>
                                          <p:attrName>ppt_w</p:attrName>
                                        </p:attrNameLst>
                                      </p:cBhvr>
                                      <p:tavLst>
                                        <p:tav tm="0">
                                          <p:val>
                                            <p:strVal val="ppt_w"/>
                                          </p:val>
                                        </p:tav>
                                        <p:tav tm="100000">
                                          <p:val>
                                            <p:fltVal val="0"/>
                                          </p:val>
                                        </p:tav>
                                      </p:tavLst>
                                    </p:anim>
                                    <p:anim calcmode="lin" valueType="num">
                                      <p:cBhvr>
                                        <p:cTn id="13" dur="1000"/>
                                        <p:tgtEl>
                                          <p:spTgt spid="500741"/>
                                        </p:tgtEl>
                                        <p:attrNameLst>
                                          <p:attrName>ppt_h</p:attrName>
                                        </p:attrNameLst>
                                      </p:cBhvr>
                                      <p:tavLst>
                                        <p:tav tm="0">
                                          <p:val>
                                            <p:strVal val="ppt_h"/>
                                          </p:val>
                                        </p:tav>
                                        <p:tav tm="100000">
                                          <p:val>
                                            <p:fltVal val="0"/>
                                          </p:val>
                                        </p:tav>
                                      </p:tavLst>
                                    </p:anim>
                                    <p:animEffect transition="out" filter="fade">
                                      <p:cBhvr>
                                        <p:cTn id="14" dur="1000"/>
                                        <p:tgtEl>
                                          <p:spTgt spid="500741"/>
                                        </p:tgtEl>
                                      </p:cBhvr>
                                    </p:animEffect>
                                    <p:set>
                                      <p:cBhvr>
                                        <p:cTn id="15" dur="1" fill="hold">
                                          <p:stCondLst>
                                            <p:cond delay="999"/>
                                          </p:stCondLst>
                                        </p:cTn>
                                        <p:tgtEl>
                                          <p:spTgt spid="5007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0741" grpId="0" autoUpdateAnimBg="0"/>
      <p:bldP spid="500741" grpId="1"/>
    </p:bldLst>
  </p:timing>
</p:sld>
</file>

<file path=ppt/slides/slide2.xml><?xml version="1.0" encoding="utf-8"?>
<p:sld xmlns:a="http://schemas.openxmlformats.org/drawingml/2006/main" xmlns:r="http://schemas.openxmlformats.org/officeDocument/2006/relationships" xmlns:p="http://schemas.openxmlformats.org/presentationml/2006/main" showMasterSp="0" show="0">
  <p:cSld>
    <p:bg>
      <p:bgPr>
        <a:gradFill>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1506" name="TextBox 15">
            <a:extLst>
              <a:ext uri="{FF2B5EF4-FFF2-40B4-BE49-F238E27FC236}">
                <a16:creationId xmlns:a16="http://schemas.microsoft.com/office/drawing/2014/main" id="{93E6F271-6BBB-402B-A749-5DAD1B8DD747}"/>
              </a:ext>
            </a:extLst>
          </p:cNvPr>
          <p:cNvSpPr txBox="1">
            <a:spLocks noChangeArrowheads="1"/>
          </p:cNvSpPr>
          <p:nvPr/>
        </p:nvSpPr>
        <p:spPr bwMode="auto">
          <a:xfrm>
            <a:off x="342900" y="356600"/>
            <a:ext cx="8315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en-US" altLang="en-US" sz="3600" dirty="0">
                <a:solidFill>
                  <a:srgbClr val="002060"/>
                </a:solidFill>
                <a:latin typeface="+mj-lt"/>
              </a:rPr>
              <a:t>Historical Perspective Pre-ICSC</a:t>
            </a:r>
          </a:p>
        </p:txBody>
      </p:sp>
      <p:grpSp>
        <p:nvGrpSpPr>
          <p:cNvPr id="2" name="Group 1">
            <a:extLst>
              <a:ext uri="{FF2B5EF4-FFF2-40B4-BE49-F238E27FC236}">
                <a16:creationId xmlns:a16="http://schemas.microsoft.com/office/drawing/2014/main" id="{E5B3B778-DF07-48AE-8E7E-0D02188DAC52}"/>
              </a:ext>
            </a:extLst>
          </p:cNvPr>
          <p:cNvGrpSpPr/>
          <p:nvPr/>
        </p:nvGrpSpPr>
        <p:grpSpPr>
          <a:xfrm>
            <a:off x="583251" y="1389513"/>
            <a:ext cx="7834626" cy="4702568"/>
            <a:chOff x="583251" y="1497662"/>
            <a:chExt cx="7834626" cy="4702568"/>
          </a:xfrm>
        </p:grpSpPr>
        <p:sp>
          <p:nvSpPr>
            <p:cNvPr id="4" name="Arrow: Notched Right 3">
              <a:extLst>
                <a:ext uri="{FF2B5EF4-FFF2-40B4-BE49-F238E27FC236}">
                  <a16:creationId xmlns:a16="http://schemas.microsoft.com/office/drawing/2014/main" id="{8B586DB4-D47B-4A74-80B3-9B450D684EF2}"/>
                </a:ext>
              </a:extLst>
            </p:cNvPr>
            <p:cNvSpPr/>
            <p:nvPr/>
          </p:nvSpPr>
          <p:spPr>
            <a:xfrm>
              <a:off x="583251" y="2538635"/>
              <a:ext cx="7834626" cy="2073854"/>
            </a:xfrm>
            <a:prstGeom prst="notchedRightArrow">
              <a:avLst/>
            </a:prstGeom>
            <a:solidFill>
              <a:schemeClr val="accent5">
                <a:lumMod val="75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5" name="Freeform: Shape 4">
              <a:extLst>
                <a:ext uri="{FF2B5EF4-FFF2-40B4-BE49-F238E27FC236}">
                  <a16:creationId xmlns:a16="http://schemas.microsoft.com/office/drawing/2014/main" id="{478507BA-2C8F-44FA-9017-724A05F37BDB}"/>
                </a:ext>
              </a:extLst>
            </p:cNvPr>
            <p:cNvSpPr/>
            <p:nvPr/>
          </p:nvSpPr>
          <p:spPr>
            <a:xfrm>
              <a:off x="930854" y="2016123"/>
              <a:ext cx="1221631" cy="897419"/>
            </a:xfrm>
            <a:custGeom>
              <a:avLst/>
              <a:gdLst>
                <a:gd name="connsiteX0" fmla="*/ 0 w 1221631"/>
                <a:gd name="connsiteY0" fmla="*/ 0 h 1912135"/>
                <a:gd name="connsiteX1" fmla="*/ 1221631 w 1221631"/>
                <a:gd name="connsiteY1" fmla="*/ 0 h 1912135"/>
                <a:gd name="connsiteX2" fmla="*/ 1221631 w 1221631"/>
                <a:gd name="connsiteY2" fmla="*/ 1912135 h 1912135"/>
                <a:gd name="connsiteX3" fmla="*/ 0 w 1221631"/>
                <a:gd name="connsiteY3" fmla="*/ 1912135 h 1912135"/>
                <a:gd name="connsiteX4" fmla="*/ 0 w 1221631"/>
                <a:gd name="connsiteY4" fmla="*/ 0 h 19121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631" h="1912135">
                  <a:moveTo>
                    <a:pt x="0" y="0"/>
                  </a:moveTo>
                  <a:lnTo>
                    <a:pt x="1221631" y="0"/>
                  </a:lnTo>
                  <a:lnTo>
                    <a:pt x="1221631" y="1912135"/>
                  </a:lnTo>
                  <a:lnTo>
                    <a:pt x="0" y="191213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US" altLang="en-US" sz="1200" kern="1200" dirty="0">
                  <a:solidFill>
                    <a:srgbClr val="002060"/>
                  </a:solidFill>
                  <a:latin typeface="+mj-lt"/>
                  <a:cs typeface="Arial" panose="020B0604020202020204" pitchFamily="34" charset="0"/>
                </a:rPr>
                <a:t>Preparatory Commission </a:t>
              </a:r>
              <a:br>
                <a:rPr lang="en-US" altLang="en-US" sz="1200" kern="1200" dirty="0">
                  <a:solidFill>
                    <a:srgbClr val="002060"/>
                  </a:solidFill>
                  <a:latin typeface="+mj-lt"/>
                  <a:cs typeface="Arial" panose="020B0604020202020204" pitchFamily="34" charset="0"/>
                </a:rPr>
              </a:br>
              <a:r>
                <a:rPr lang="en-US" altLang="en-US" sz="1200" kern="1200" dirty="0">
                  <a:solidFill>
                    <a:srgbClr val="002060"/>
                  </a:solidFill>
                  <a:latin typeface="+mj-lt"/>
                  <a:cs typeface="Arial" panose="020B0604020202020204" pitchFamily="34" charset="0"/>
                </a:rPr>
                <a:t>of the United Nations </a:t>
              </a:r>
              <a:br>
                <a:rPr lang="en-US" altLang="en-US" sz="1200" kern="1200" dirty="0">
                  <a:solidFill>
                    <a:srgbClr val="002060"/>
                  </a:solidFill>
                  <a:latin typeface="+mj-lt"/>
                  <a:cs typeface="Arial" panose="020B0604020202020204" pitchFamily="34" charset="0"/>
                </a:rPr>
              </a:br>
              <a:r>
                <a:rPr lang="en-US" altLang="en-US" sz="1200" kern="1200" dirty="0">
                  <a:solidFill>
                    <a:srgbClr val="002060"/>
                  </a:solidFill>
                  <a:latin typeface="+mj-lt"/>
                  <a:cs typeface="Arial" panose="020B0604020202020204" pitchFamily="34" charset="0"/>
                </a:rPr>
                <a:t>(1945)</a:t>
              </a:r>
              <a:endParaRPr lang="en-US" sz="1200" kern="1200" dirty="0">
                <a:latin typeface="+mj-lt"/>
                <a:cs typeface="Arial" panose="020B0604020202020204" pitchFamily="34" charset="0"/>
              </a:endParaRPr>
            </a:p>
          </p:txBody>
        </p:sp>
        <p:sp>
          <p:nvSpPr>
            <p:cNvPr id="6" name="Oval 5">
              <a:extLst>
                <a:ext uri="{FF2B5EF4-FFF2-40B4-BE49-F238E27FC236}">
                  <a16:creationId xmlns:a16="http://schemas.microsoft.com/office/drawing/2014/main" id="{C9FC9962-7382-4BE3-9BE9-AF7302CE10C9}"/>
                </a:ext>
              </a:extLst>
            </p:cNvPr>
            <p:cNvSpPr/>
            <p:nvPr/>
          </p:nvSpPr>
          <p:spPr>
            <a:xfrm>
              <a:off x="1260076" y="3282971"/>
              <a:ext cx="508357" cy="508357"/>
            </a:xfrm>
            <a:prstGeom prst="ellipse">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Freeform: Shape 6">
              <a:extLst>
                <a:ext uri="{FF2B5EF4-FFF2-40B4-BE49-F238E27FC236}">
                  <a16:creationId xmlns:a16="http://schemas.microsoft.com/office/drawing/2014/main" id="{18DF7570-0BE8-42E5-8537-932D3A858AEC}"/>
                </a:ext>
              </a:extLst>
            </p:cNvPr>
            <p:cNvSpPr/>
            <p:nvPr/>
          </p:nvSpPr>
          <p:spPr>
            <a:xfrm>
              <a:off x="2024681" y="4166801"/>
              <a:ext cx="1318359" cy="1495749"/>
            </a:xfrm>
            <a:custGeom>
              <a:avLst/>
              <a:gdLst>
                <a:gd name="connsiteX0" fmla="*/ 0 w 1318359"/>
                <a:gd name="connsiteY0" fmla="*/ 0 h 1572593"/>
                <a:gd name="connsiteX1" fmla="*/ 1318359 w 1318359"/>
                <a:gd name="connsiteY1" fmla="*/ 0 h 1572593"/>
                <a:gd name="connsiteX2" fmla="*/ 1318359 w 1318359"/>
                <a:gd name="connsiteY2" fmla="*/ 1572593 h 1572593"/>
                <a:gd name="connsiteX3" fmla="*/ 0 w 1318359"/>
                <a:gd name="connsiteY3" fmla="*/ 1572593 h 1572593"/>
                <a:gd name="connsiteX4" fmla="*/ 0 w 1318359"/>
                <a:gd name="connsiteY4" fmla="*/ 0 h 1572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8359" h="1572593">
                  <a:moveTo>
                    <a:pt x="0" y="0"/>
                  </a:moveTo>
                  <a:lnTo>
                    <a:pt x="1318359" y="0"/>
                  </a:lnTo>
                  <a:lnTo>
                    <a:pt x="1318359" y="1572593"/>
                  </a:lnTo>
                  <a:lnTo>
                    <a:pt x="0" y="157259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US" altLang="en-US" sz="1200" kern="1200" dirty="0">
                  <a:solidFill>
                    <a:srgbClr val="002060"/>
                  </a:solidFill>
                  <a:latin typeface="+mj-lt"/>
                  <a:cs typeface="Arial" panose="020B0604020202020204" pitchFamily="34" charset="0"/>
                </a:rPr>
                <a:t>Advisory Group of </a:t>
              </a:r>
              <a:br>
                <a:rPr lang="en-US" altLang="en-US" sz="1200" kern="1200" dirty="0">
                  <a:solidFill>
                    <a:srgbClr val="002060"/>
                  </a:solidFill>
                  <a:latin typeface="+mj-lt"/>
                  <a:cs typeface="Arial" panose="020B0604020202020204" pitchFamily="34" charset="0"/>
                </a:rPr>
              </a:br>
              <a:r>
                <a:rPr lang="en-US" altLang="en-US" sz="1200" kern="1200" dirty="0">
                  <a:solidFill>
                    <a:srgbClr val="002060"/>
                  </a:solidFill>
                  <a:latin typeface="+mj-lt"/>
                  <a:cs typeface="Arial" panose="020B0604020202020204" pitchFamily="34" charset="0"/>
                </a:rPr>
                <a:t>Experts on Administrative, Personnel and Budgetary Questions </a:t>
              </a:r>
              <a:br>
                <a:rPr lang="en-US" altLang="en-US" sz="1200" kern="1200" dirty="0">
                  <a:solidFill>
                    <a:srgbClr val="002060"/>
                  </a:solidFill>
                  <a:latin typeface="+mj-lt"/>
                  <a:cs typeface="Arial" panose="020B0604020202020204" pitchFamily="34" charset="0"/>
                </a:rPr>
              </a:br>
              <a:r>
                <a:rPr lang="en-US" altLang="en-US" sz="1200" kern="1200" dirty="0">
                  <a:solidFill>
                    <a:srgbClr val="002060"/>
                  </a:solidFill>
                  <a:latin typeface="+mj-lt"/>
                  <a:cs typeface="Arial" panose="020B0604020202020204" pitchFamily="34" charset="0"/>
                </a:rPr>
                <a:t>(1946)</a:t>
              </a:r>
              <a:endParaRPr lang="en-US" sz="1200" kern="1200" dirty="0">
                <a:latin typeface="+mj-lt"/>
                <a:cs typeface="Arial" panose="020B0604020202020204" pitchFamily="34" charset="0"/>
              </a:endParaRPr>
            </a:p>
          </p:txBody>
        </p:sp>
        <p:sp>
          <p:nvSpPr>
            <p:cNvPr id="8" name="Oval 7">
              <a:extLst>
                <a:ext uri="{FF2B5EF4-FFF2-40B4-BE49-F238E27FC236}">
                  <a16:creationId xmlns:a16="http://schemas.microsoft.com/office/drawing/2014/main" id="{9C8DAAE8-3B38-4D6F-ABBB-88DC0559817F}"/>
                </a:ext>
              </a:extLst>
            </p:cNvPr>
            <p:cNvSpPr/>
            <p:nvPr/>
          </p:nvSpPr>
          <p:spPr>
            <a:xfrm>
              <a:off x="2373821" y="3282971"/>
              <a:ext cx="508357" cy="508357"/>
            </a:xfrm>
            <a:prstGeom prst="ellipse">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Freeform: Shape 8">
              <a:extLst>
                <a:ext uri="{FF2B5EF4-FFF2-40B4-BE49-F238E27FC236}">
                  <a16:creationId xmlns:a16="http://schemas.microsoft.com/office/drawing/2014/main" id="{1F525185-C0A2-4CB4-B567-F2DD22329AB8}"/>
                </a:ext>
              </a:extLst>
            </p:cNvPr>
            <p:cNvSpPr/>
            <p:nvPr/>
          </p:nvSpPr>
          <p:spPr>
            <a:xfrm>
              <a:off x="3245684" y="1497662"/>
              <a:ext cx="1068934" cy="1559434"/>
            </a:xfrm>
            <a:custGeom>
              <a:avLst/>
              <a:gdLst>
                <a:gd name="connsiteX0" fmla="*/ 0 w 1068934"/>
                <a:gd name="connsiteY0" fmla="*/ 0 h 1912135"/>
                <a:gd name="connsiteX1" fmla="*/ 1068934 w 1068934"/>
                <a:gd name="connsiteY1" fmla="*/ 0 h 1912135"/>
                <a:gd name="connsiteX2" fmla="*/ 1068934 w 1068934"/>
                <a:gd name="connsiteY2" fmla="*/ 1912135 h 1912135"/>
                <a:gd name="connsiteX3" fmla="*/ 0 w 1068934"/>
                <a:gd name="connsiteY3" fmla="*/ 1912135 h 1912135"/>
                <a:gd name="connsiteX4" fmla="*/ 0 w 1068934"/>
                <a:gd name="connsiteY4" fmla="*/ 0 h 19121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8934" h="1912135">
                  <a:moveTo>
                    <a:pt x="0" y="0"/>
                  </a:moveTo>
                  <a:lnTo>
                    <a:pt x="1068934" y="0"/>
                  </a:lnTo>
                  <a:lnTo>
                    <a:pt x="1068934" y="1912135"/>
                  </a:lnTo>
                  <a:lnTo>
                    <a:pt x="0" y="191213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US" altLang="en-US" sz="1200" kern="1200" dirty="0">
                  <a:solidFill>
                    <a:srgbClr val="002060"/>
                  </a:solidFill>
                  <a:latin typeface="+mj-lt"/>
                  <a:cs typeface="Arial" panose="020B0604020202020204" pitchFamily="34" charset="0"/>
                </a:rPr>
                <a:t>Committee of Experts </a:t>
              </a:r>
              <a:br>
                <a:rPr lang="en-US" altLang="en-US" sz="1200" kern="1200" dirty="0">
                  <a:solidFill>
                    <a:srgbClr val="002060"/>
                  </a:solidFill>
                  <a:latin typeface="+mj-lt"/>
                  <a:cs typeface="Arial" panose="020B0604020202020204" pitchFamily="34" charset="0"/>
                </a:rPr>
              </a:br>
              <a:r>
                <a:rPr lang="en-US" altLang="en-US" sz="1200" kern="1200" dirty="0">
                  <a:solidFill>
                    <a:srgbClr val="002060"/>
                  </a:solidFill>
                  <a:latin typeface="+mj-lt"/>
                  <a:cs typeface="Arial" panose="020B0604020202020204" pitchFamily="34" charset="0"/>
                </a:rPr>
                <a:t>on Salary, Allowances </a:t>
              </a:r>
              <a:br>
                <a:rPr lang="en-US" altLang="en-US" sz="1200" kern="1200" dirty="0">
                  <a:solidFill>
                    <a:srgbClr val="002060"/>
                  </a:solidFill>
                  <a:latin typeface="+mj-lt"/>
                  <a:cs typeface="Arial" panose="020B0604020202020204" pitchFamily="34" charset="0"/>
                </a:rPr>
              </a:br>
              <a:r>
                <a:rPr lang="en-US" altLang="en-US" sz="1200" kern="1200" dirty="0">
                  <a:solidFill>
                    <a:srgbClr val="002060"/>
                  </a:solidFill>
                  <a:latin typeface="+mj-lt"/>
                  <a:cs typeface="Arial" panose="020B0604020202020204" pitchFamily="34" charset="0"/>
                </a:rPr>
                <a:t>and Leave Systems </a:t>
              </a:r>
              <a:br>
                <a:rPr lang="en-US" altLang="en-US" sz="1200" kern="1200" dirty="0">
                  <a:solidFill>
                    <a:srgbClr val="002060"/>
                  </a:solidFill>
                  <a:latin typeface="+mj-lt"/>
                  <a:cs typeface="Arial" panose="020B0604020202020204" pitchFamily="34" charset="0"/>
                </a:rPr>
              </a:br>
              <a:r>
                <a:rPr lang="en-US" altLang="en-US" sz="1200" kern="1200" dirty="0">
                  <a:solidFill>
                    <a:srgbClr val="002060"/>
                  </a:solidFill>
                  <a:latin typeface="+mj-lt"/>
                  <a:cs typeface="Arial" panose="020B0604020202020204" pitchFamily="34" charset="0"/>
                </a:rPr>
                <a:t>...</a:t>
              </a:r>
              <a:r>
                <a:rPr lang="en-US" altLang="en-US" sz="1200" kern="1200" dirty="0" err="1">
                  <a:solidFill>
                    <a:srgbClr val="002060"/>
                  </a:solidFill>
                  <a:latin typeface="+mj-lt"/>
                  <a:cs typeface="Arial" panose="020B0604020202020204" pitchFamily="34" charset="0"/>
                </a:rPr>
                <a:t>Flemming</a:t>
              </a:r>
              <a:r>
                <a:rPr lang="en-US" altLang="en-US" sz="1200" kern="1200" dirty="0">
                  <a:solidFill>
                    <a:srgbClr val="002060"/>
                  </a:solidFill>
                  <a:latin typeface="+mj-lt"/>
                  <a:cs typeface="Arial" panose="020B0604020202020204" pitchFamily="34" charset="0"/>
                </a:rPr>
                <a:t> Committee </a:t>
              </a:r>
              <a:br>
                <a:rPr lang="en-US" altLang="en-US" sz="1200" kern="1200" dirty="0">
                  <a:solidFill>
                    <a:srgbClr val="002060"/>
                  </a:solidFill>
                  <a:latin typeface="+mj-lt"/>
                  <a:cs typeface="Arial" panose="020B0604020202020204" pitchFamily="34" charset="0"/>
                </a:rPr>
              </a:br>
              <a:r>
                <a:rPr lang="en-US" altLang="en-US" sz="1200" kern="1200" dirty="0">
                  <a:solidFill>
                    <a:srgbClr val="002060"/>
                  </a:solidFill>
                  <a:latin typeface="+mj-lt"/>
                  <a:cs typeface="Arial" panose="020B0604020202020204" pitchFamily="34" charset="0"/>
                </a:rPr>
                <a:t>(1949)</a:t>
              </a:r>
              <a:endParaRPr lang="en-US" sz="1200" kern="1200" dirty="0">
                <a:latin typeface="+mj-lt"/>
                <a:cs typeface="Arial" panose="020B0604020202020204" pitchFamily="34" charset="0"/>
              </a:endParaRPr>
            </a:p>
          </p:txBody>
        </p:sp>
        <p:sp>
          <p:nvSpPr>
            <p:cNvPr id="10" name="Oval 9">
              <a:extLst>
                <a:ext uri="{FF2B5EF4-FFF2-40B4-BE49-F238E27FC236}">
                  <a16:creationId xmlns:a16="http://schemas.microsoft.com/office/drawing/2014/main" id="{D592DFA1-ECFB-4538-9F3B-B8044D5247C5}"/>
                </a:ext>
              </a:extLst>
            </p:cNvPr>
            <p:cNvSpPr/>
            <p:nvPr/>
          </p:nvSpPr>
          <p:spPr>
            <a:xfrm>
              <a:off x="3525973" y="3282971"/>
              <a:ext cx="508357" cy="508357"/>
            </a:xfrm>
            <a:prstGeom prst="ellipse">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Freeform: Shape 10">
              <a:extLst>
                <a:ext uri="{FF2B5EF4-FFF2-40B4-BE49-F238E27FC236}">
                  <a16:creationId xmlns:a16="http://schemas.microsoft.com/office/drawing/2014/main" id="{0CB20982-9E66-4E69-8577-CA21B3C49553}"/>
                </a:ext>
              </a:extLst>
            </p:cNvPr>
            <p:cNvSpPr/>
            <p:nvPr/>
          </p:nvSpPr>
          <p:spPr>
            <a:xfrm>
              <a:off x="4384683" y="4166801"/>
              <a:ext cx="1172043" cy="2033429"/>
            </a:xfrm>
            <a:custGeom>
              <a:avLst/>
              <a:gdLst>
                <a:gd name="connsiteX0" fmla="*/ 0 w 1172043"/>
                <a:gd name="connsiteY0" fmla="*/ 0 h 2033429"/>
                <a:gd name="connsiteX1" fmla="*/ 1172043 w 1172043"/>
                <a:gd name="connsiteY1" fmla="*/ 0 h 2033429"/>
                <a:gd name="connsiteX2" fmla="*/ 1172043 w 1172043"/>
                <a:gd name="connsiteY2" fmla="*/ 2033429 h 2033429"/>
                <a:gd name="connsiteX3" fmla="*/ 0 w 1172043"/>
                <a:gd name="connsiteY3" fmla="*/ 2033429 h 2033429"/>
                <a:gd name="connsiteX4" fmla="*/ 0 w 1172043"/>
                <a:gd name="connsiteY4" fmla="*/ 0 h 2033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2043" h="2033429">
                  <a:moveTo>
                    <a:pt x="0" y="0"/>
                  </a:moveTo>
                  <a:lnTo>
                    <a:pt x="1172043" y="0"/>
                  </a:lnTo>
                  <a:lnTo>
                    <a:pt x="1172043" y="2033429"/>
                  </a:lnTo>
                  <a:lnTo>
                    <a:pt x="0" y="20334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US" altLang="en-US" sz="1200" kern="1200" dirty="0">
                  <a:solidFill>
                    <a:srgbClr val="002060"/>
                  </a:solidFill>
                  <a:latin typeface="+mj-lt"/>
                  <a:cs typeface="Arial" panose="020B0604020202020204" pitchFamily="34" charset="0"/>
                </a:rPr>
                <a:t>International </a:t>
              </a:r>
              <a:br>
                <a:rPr lang="en-US" altLang="en-US" sz="1200" kern="1200" dirty="0">
                  <a:solidFill>
                    <a:srgbClr val="002060"/>
                  </a:solidFill>
                  <a:latin typeface="+mj-lt"/>
                  <a:cs typeface="Arial" panose="020B0604020202020204" pitchFamily="34" charset="0"/>
                </a:rPr>
              </a:br>
              <a:r>
                <a:rPr lang="en-US" altLang="en-US" sz="1200" kern="1200" dirty="0">
                  <a:solidFill>
                    <a:srgbClr val="002060"/>
                  </a:solidFill>
                  <a:latin typeface="+mj-lt"/>
                  <a:cs typeface="Arial" panose="020B0604020202020204" pitchFamily="34" charset="0"/>
                </a:rPr>
                <a:t>Civil Service </a:t>
              </a:r>
              <a:br>
                <a:rPr lang="en-US" altLang="en-US" sz="1200" kern="1200" dirty="0">
                  <a:solidFill>
                    <a:srgbClr val="002060"/>
                  </a:solidFill>
                  <a:latin typeface="+mj-lt"/>
                  <a:cs typeface="Arial" panose="020B0604020202020204" pitchFamily="34" charset="0"/>
                </a:rPr>
              </a:br>
              <a:r>
                <a:rPr lang="en-US" altLang="en-US" sz="1200" kern="1200" dirty="0">
                  <a:solidFill>
                    <a:srgbClr val="002060"/>
                  </a:solidFill>
                  <a:latin typeface="+mj-lt"/>
                  <a:cs typeface="Arial" panose="020B0604020202020204" pitchFamily="34" charset="0"/>
                </a:rPr>
                <a:t>Advisory Board (1949-1974)</a:t>
              </a:r>
              <a:endParaRPr lang="en-US" sz="1200" kern="1200" dirty="0">
                <a:latin typeface="+mj-lt"/>
                <a:cs typeface="Arial" panose="020B0604020202020204" pitchFamily="34" charset="0"/>
              </a:endParaRPr>
            </a:p>
          </p:txBody>
        </p:sp>
        <p:sp>
          <p:nvSpPr>
            <p:cNvPr id="12" name="Oval 11">
              <a:extLst>
                <a:ext uri="{FF2B5EF4-FFF2-40B4-BE49-F238E27FC236}">
                  <a16:creationId xmlns:a16="http://schemas.microsoft.com/office/drawing/2014/main" id="{7D4EF5F2-498B-4D1B-BF57-C7696EA6C1DB}"/>
                </a:ext>
              </a:extLst>
            </p:cNvPr>
            <p:cNvSpPr/>
            <p:nvPr/>
          </p:nvSpPr>
          <p:spPr>
            <a:xfrm>
              <a:off x="4716527" y="3282971"/>
              <a:ext cx="508357" cy="508357"/>
            </a:xfrm>
            <a:prstGeom prst="ellipse">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Freeform: Shape 12">
              <a:extLst>
                <a:ext uri="{FF2B5EF4-FFF2-40B4-BE49-F238E27FC236}">
                  <a16:creationId xmlns:a16="http://schemas.microsoft.com/office/drawing/2014/main" id="{1A5B8C2F-62C3-4B36-A67B-12E175C395BB}"/>
                </a:ext>
              </a:extLst>
            </p:cNvPr>
            <p:cNvSpPr/>
            <p:nvPr/>
          </p:nvSpPr>
          <p:spPr>
            <a:xfrm>
              <a:off x="6377035" y="4036414"/>
              <a:ext cx="1068934" cy="1572552"/>
            </a:xfrm>
            <a:custGeom>
              <a:avLst/>
              <a:gdLst>
                <a:gd name="connsiteX0" fmla="*/ 0 w 1068934"/>
                <a:gd name="connsiteY0" fmla="*/ 0 h 1572552"/>
                <a:gd name="connsiteX1" fmla="*/ 1068934 w 1068934"/>
                <a:gd name="connsiteY1" fmla="*/ 0 h 1572552"/>
                <a:gd name="connsiteX2" fmla="*/ 1068934 w 1068934"/>
                <a:gd name="connsiteY2" fmla="*/ 1572552 h 1572552"/>
                <a:gd name="connsiteX3" fmla="*/ 0 w 1068934"/>
                <a:gd name="connsiteY3" fmla="*/ 1572552 h 1572552"/>
                <a:gd name="connsiteX4" fmla="*/ 0 w 1068934"/>
                <a:gd name="connsiteY4" fmla="*/ 0 h 157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8934" h="1572552">
                  <a:moveTo>
                    <a:pt x="0" y="0"/>
                  </a:moveTo>
                  <a:lnTo>
                    <a:pt x="1068934" y="0"/>
                  </a:lnTo>
                  <a:lnTo>
                    <a:pt x="1068934" y="1572552"/>
                  </a:lnTo>
                  <a:lnTo>
                    <a:pt x="0" y="157255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US" altLang="en-US" sz="1200" kern="1200" dirty="0">
                  <a:solidFill>
                    <a:srgbClr val="002060"/>
                  </a:solidFill>
                  <a:latin typeface="+mj-lt"/>
                  <a:cs typeface="Arial" panose="020B0604020202020204" pitchFamily="34" charset="0"/>
                </a:rPr>
                <a:t>Special Committee </a:t>
              </a:r>
              <a:br>
                <a:rPr lang="en-US" altLang="en-US" sz="1200" kern="1200" dirty="0">
                  <a:solidFill>
                    <a:srgbClr val="002060"/>
                  </a:solidFill>
                  <a:latin typeface="+mj-lt"/>
                  <a:cs typeface="Arial" panose="020B0604020202020204" pitchFamily="34" charset="0"/>
                </a:rPr>
              </a:br>
              <a:r>
                <a:rPr lang="en-US" altLang="en-US" sz="1200" kern="1200" dirty="0">
                  <a:solidFill>
                    <a:srgbClr val="002060"/>
                  </a:solidFill>
                  <a:latin typeface="+mj-lt"/>
                  <a:cs typeface="Arial" panose="020B0604020202020204" pitchFamily="34" charset="0"/>
                </a:rPr>
                <a:t>for the Review of </a:t>
              </a:r>
              <a:br>
                <a:rPr lang="en-US" altLang="en-US" sz="1200" kern="1200" dirty="0">
                  <a:solidFill>
                    <a:srgbClr val="002060"/>
                  </a:solidFill>
                  <a:latin typeface="+mj-lt"/>
                  <a:cs typeface="Arial" panose="020B0604020202020204" pitchFamily="34" charset="0"/>
                </a:rPr>
              </a:br>
              <a:r>
                <a:rPr lang="en-US" altLang="en-US" sz="1200" kern="1200" dirty="0">
                  <a:solidFill>
                    <a:srgbClr val="002060"/>
                  </a:solidFill>
                  <a:latin typeface="+mj-lt"/>
                  <a:cs typeface="Arial" panose="020B0604020202020204" pitchFamily="34" charset="0"/>
                </a:rPr>
                <a:t>the United Nations </a:t>
              </a:r>
              <a:br>
                <a:rPr lang="en-US" altLang="en-US" sz="1200" kern="1200" dirty="0">
                  <a:solidFill>
                    <a:srgbClr val="002060"/>
                  </a:solidFill>
                  <a:latin typeface="+mj-lt"/>
                  <a:cs typeface="Arial" panose="020B0604020202020204" pitchFamily="34" charset="0"/>
                </a:rPr>
              </a:br>
              <a:r>
                <a:rPr lang="en-US" altLang="en-US" sz="1200" kern="1200" dirty="0">
                  <a:solidFill>
                    <a:srgbClr val="002060"/>
                  </a:solidFill>
                  <a:latin typeface="+mj-lt"/>
                  <a:cs typeface="Arial" panose="020B0604020202020204" pitchFamily="34" charset="0"/>
                </a:rPr>
                <a:t>Salary System </a:t>
              </a:r>
              <a:br>
                <a:rPr lang="en-US" altLang="en-US" sz="1200" kern="1200" dirty="0">
                  <a:solidFill>
                    <a:srgbClr val="002060"/>
                  </a:solidFill>
                  <a:latin typeface="+mj-lt"/>
                  <a:cs typeface="Arial" panose="020B0604020202020204" pitchFamily="34" charset="0"/>
                </a:rPr>
              </a:br>
              <a:r>
                <a:rPr lang="en-US" altLang="en-US" sz="1200" kern="1200" dirty="0">
                  <a:solidFill>
                    <a:srgbClr val="002060"/>
                  </a:solidFill>
                  <a:latin typeface="+mj-lt"/>
                  <a:cs typeface="Arial" panose="020B0604020202020204" pitchFamily="34" charset="0"/>
                </a:rPr>
                <a:t>(1971-1972)</a:t>
              </a:r>
              <a:endParaRPr lang="en-US" sz="1200" kern="1200" dirty="0">
                <a:latin typeface="+mj-lt"/>
                <a:cs typeface="Arial" panose="020B0604020202020204" pitchFamily="34" charset="0"/>
              </a:endParaRPr>
            </a:p>
          </p:txBody>
        </p:sp>
        <p:sp>
          <p:nvSpPr>
            <p:cNvPr id="14" name="Oval 13">
              <a:extLst>
                <a:ext uri="{FF2B5EF4-FFF2-40B4-BE49-F238E27FC236}">
                  <a16:creationId xmlns:a16="http://schemas.microsoft.com/office/drawing/2014/main" id="{4CD8766F-88B1-4904-8CF0-9EF00F410385}"/>
                </a:ext>
              </a:extLst>
            </p:cNvPr>
            <p:cNvSpPr/>
            <p:nvPr/>
          </p:nvSpPr>
          <p:spPr>
            <a:xfrm>
              <a:off x="5800960" y="3282971"/>
              <a:ext cx="508357" cy="508357"/>
            </a:xfrm>
            <a:prstGeom prst="ellipse">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Freeform: Shape 14">
              <a:extLst>
                <a:ext uri="{FF2B5EF4-FFF2-40B4-BE49-F238E27FC236}">
                  <a16:creationId xmlns:a16="http://schemas.microsoft.com/office/drawing/2014/main" id="{47048FCA-5D0E-47D7-9F30-607EB307888D}"/>
                </a:ext>
              </a:extLst>
            </p:cNvPr>
            <p:cNvSpPr/>
            <p:nvPr/>
          </p:nvSpPr>
          <p:spPr>
            <a:xfrm>
              <a:off x="5493720" y="2224850"/>
              <a:ext cx="1068934" cy="851439"/>
            </a:xfrm>
            <a:custGeom>
              <a:avLst/>
              <a:gdLst>
                <a:gd name="connsiteX0" fmla="*/ 0 w 1068934"/>
                <a:gd name="connsiteY0" fmla="*/ 0 h 2033429"/>
                <a:gd name="connsiteX1" fmla="*/ 1068934 w 1068934"/>
                <a:gd name="connsiteY1" fmla="*/ 0 h 2033429"/>
                <a:gd name="connsiteX2" fmla="*/ 1068934 w 1068934"/>
                <a:gd name="connsiteY2" fmla="*/ 2033429 h 2033429"/>
                <a:gd name="connsiteX3" fmla="*/ 0 w 1068934"/>
                <a:gd name="connsiteY3" fmla="*/ 2033429 h 2033429"/>
                <a:gd name="connsiteX4" fmla="*/ 0 w 1068934"/>
                <a:gd name="connsiteY4" fmla="*/ 0 h 2033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8934" h="2033429">
                  <a:moveTo>
                    <a:pt x="0" y="0"/>
                  </a:moveTo>
                  <a:lnTo>
                    <a:pt x="1068934" y="0"/>
                  </a:lnTo>
                  <a:lnTo>
                    <a:pt x="1068934" y="2033429"/>
                  </a:lnTo>
                  <a:lnTo>
                    <a:pt x="0" y="20334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US" altLang="en-US" sz="1200" kern="1200" dirty="0">
                  <a:solidFill>
                    <a:srgbClr val="002060"/>
                  </a:solidFill>
                  <a:latin typeface="+mj-lt"/>
                  <a:cs typeface="Arial" panose="020B0604020202020204" pitchFamily="34" charset="0"/>
                </a:rPr>
                <a:t>Salary Review Committee  (1956)</a:t>
              </a:r>
              <a:endParaRPr lang="en-US" sz="1200" kern="1200" dirty="0">
                <a:latin typeface="+mj-lt"/>
                <a:cs typeface="Arial" panose="020B0604020202020204" pitchFamily="34" charset="0"/>
              </a:endParaRPr>
            </a:p>
          </p:txBody>
        </p:sp>
        <p:sp>
          <p:nvSpPr>
            <p:cNvPr id="16" name="Oval 15">
              <a:extLst>
                <a:ext uri="{FF2B5EF4-FFF2-40B4-BE49-F238E27FC236}">
                  <a16:creationId xmlns:a16="http://schemas.microsoft.com/office/drawing/2014/main" id="{450C70B2-F5C3-4647-BE09-20C81D110A62}"/>
                </a:ext>
              </a:extLst>
            </p:cNvPr>
            <p:cNvSpPr/>
            <p:nvPr/>
          </p:nvSpPr>
          <p:spPr>
            <a:xfrm>
              <a:off x="6684277" y="3282971"/>
              <a:ext cx="508357" cy="508357"/>
            </a:xfrm>
            <a:prstGeom prst="ellipse">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8212" name="Rectangle 4">
            <a:extLst>
              <a:ext uri="{FF2B5EF4-FFF2-40B4-BE49-F238E27FC236}">
                <a16:creationId xmlns:a16="http://schemas.microsoft.com/office/drawing/2014/main" id="{0952C8A8-3E6B-4E13-8ECB-D02A0626A5EE}"/>
              </a:ext>
            </a:extLst>
          </p:cNvPr>
          <p:cNvSpPr>
            <a:spLocks noChangeArrowheads="1"/>
          </p:cNvSpPr>
          <p:nvPr/>
        </p:nvSpPr>
        <p:spPr bwMode="auto">
          <a:xfrm>
            <a:off x="381000" y="1858963"/>
            <a:ext cx="7886700" cy="1227137"/>
          </a:xfrm>
          <a:prstGeom prst="rect">
            <a:avLst/>
          </a:prstGeom>
          <a:noFill/>
          <a:ln w="12700">
            <a:noFill/>
            <a:miter lim="800000"/>
            <a:headEnd/>
            <a:tailEnd/>
          </a:ln>
          <a:effectLst/>
        </p:spPr>
        <p:txBody>
          <a:bodyPr lIns="0" tIns="0" rIns="0" bIns="0"/>
          <a:lstStyle/>
          <a:p>
            <a:pPr eaLnBrk="1" fontAlgn="auto" hangingPunct="1">
              <a:lnSpc>
                <a:spcPct val="150000"/>
              </a:lnSpc>
              <a:spcBef>
                <a:spcPts val="0"/>
              </a:spcBef>
              <a:spcAft>
                <a:spcPts val="0"/>
              </a:spcAft>
              <a:buClr>
                <a:schemeClr val="bg2"/>
              </a:buClr>
              <a:buSzPct val="50000"/>
              <a:buFont typeface="Monotype Sorts" pitchFamily="2" charset="2"/>
              <a:buNone/>
              <a:defRPr/>
            </a:pPr>
            <a:r>
              <a:rPr lang="en-US" sz="2400" dirty="0">
                <a:solidFill>
                  <a:srgbClr val="002060"/>
                </a:solidFill>
              </a:rPr>
              <a:t>The General Assembly of the United</a:t>
            </a:r>
            <a:r>
              <a:rPr lang="en-US" sz="1050" dirty="0">
                <a:solidFill>
                  <a:srgbClr val="002060"/>
                </a:solidFill>
              </a:rPr>
              <a:t> </a:t>
            </a:r>
            <a:r>
              <a:rPr lang="en-US" sz="2400" dirty="0">
                <a:solidFill>
                  <a:srgbClr val="002060"/>
                </a:solidFill>
              </a:rPr>
              <a:t>Nations establishes an International Civil Service Commission…</a:t>
            </a:r>
          </a:p>
        </p:txBody>
      </p:sp>
      <p:sp>
        <p:nvSpPr>
          <p:cNvPr id="478213" name="Rectangle 5">
            <a:extLst>
              <a:ext uri="{FF2B5EF4-FFF2-40B4-BE49-F238E27FC236}">
                <a16:creationId xmlns:a16="http://schemas.microsoft.com/office/drawing/2014/main" id="{1D6A1902-5E62-4A19-95E5-7CA25DC597F5}"/>
              </a:ext>
            </a:extLst>
          </p:cNvPr>
          <p:cNvSpPr>
            <a:spLocks noChangeArrowheads="1"/>
          </p:cNvSpPr>
          <p:nvPr/>
        </p:nvSpPr>
        <p:spPr bwMode="auto">
          <a:xfrm>
            <a:off x="544512" y="3297237"/>
            <a:ext cx="8039100" cy="1629557"/>
          </a:xfrm>
          <a:prstGeom prst="rect">
            <a:avLst/>
          </a:prstGeom>
          <a:noFill/>
          <a:ln w="12700">
            <a:noFill/>
            <a:miter lim="800000"/>
            <a:headEnd/>
            <a:tailEnd/>
          </a:ln>
          <a:effectLst/>
        </p:spPr>
        <p:txBody>
          <a:bodyPr lIns="0" tIns="0" rIns="0" bIns="0"/>
          <a:lstStyle/>
          <a:p>
            <a:pPr>
              <a:lnSpc>
                <a:spcPct val="150000"/>
              </a:lnSpc>
              <a:buClr>
                <a:schemeClr val="bg2"/>
              </a:buClr>
              <a:buSzPct val="50000"/>
              <a:defRPr/>
            </a:pPr>
            <a:r>
              <a:rPr lang="en-US" sz="2400" dirty="0">
                <a:solidFill>
                  <a:srgbClr val="002060"/>
                </a:solidFill>
              </a:rPr>
              <a:t>… for the regulation and coordination of the conditions of service to the United Nations common system…</a:t>
            </a:r>
          </a:p>
        </p:txBody>
      </p:sp>
      <p:sp>
        <p:nvSpPr>
          <p:cNvPr id="478214" name="Rectangle 6">
            <a:extLst>
              <a:ext uri="{FF2B5EF4-FFF2-40B4-BE49-F238E27FC236}">
                <a16:creationId xmlns:a16="http://schemas.microsoft.com/office/drawing/2014/main" id="{AF6AE77A-A7F6-493B-89DE-85D45632BF85}"/>
              </a:ext>
            </a:extLst>
          </p:cNvPr>
          <p:cNvSpPr>
            <a:spLocks noChangeArrowheads="1"/>
          </p:cNvSpPr>
          <p:nvPr/>
        </p:nvSpPr>
        <p:spPr bwMode="auto">
          <a:xfrm>
            <a:off x="1933565" y="5234035"/>
            <a:ext cx="6797685" cy="860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20000"/>
              </a:lnSpc>
            </a:pPr>
            <a:r>
              <a:rPr lang="en-US" altLang="en-US" sz="2400" dirty="0">
                <a:solidFill>
                  <a:srgbClr val="002060"/>
                </a:solidFill>
                <a:latin typeface="+mj-lt"/>
              </a:rPr>
              <a:t>— GA Resolution 3357 (XXIX) of 18 December 1974</a:t>
            </a:r>
          </a:p>
        </p:txBody>
      </p:sp>
      <p:pic>
        <p:nvPicPr>
          <p:cNvPr id="8" name="Picture 2">
            <a:extLst>
              <a:ext uri="{FF2B5EF4-FFF2-40B4-BE49-F238E27FC236}">
                <a16:creationId xmlns:a16="http://schemas.microsoft.com/office/drawing/2014/main" id="{B128ADE4-D2B6-4D06-8315-D848E40B2F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78" t="8888" r="9055"/>
          <a:stretch>
            <a:fillRect/>
          </a:stretch>
        </p:blipFill>
        <p:spPr bwMode="auto">
          <a:xfrm>
            <a:off x="-15875" y="-6350"/>
            <a:ext cx="9159875"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478212"/>
                                        </p:tgtEl>
                                        <p:attrNameLst>
                                          <p:attrName>style.visibility</p:attrName>
                                        </p:attrNameLst>
                                      </p:cBhvr>
                                      <p:to>
                                        <p:strVal val="visible"/>
                                      </p:to>
                                    </p:set>
                                    <p:anim calcmode="lin" valueType="num">
                                      <p:cBhvr>
                                        <p:cTn id="7" dur="500" fill="hold"/>
                                        <p:tgtEl>
                                          <p:spTgt spid="47821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7821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7821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78212"/>
                                        </p:tgtEl>
                                        <p:attrNameLst>
                                          <p:attrName>ppt_y</p:attrName>
                                        </p:attrNameLst>
                                      </p:cBhvr>
                                      <p:tavLst>
                                        <p:tav tm="0">
                                          <p:val>
                                            <p:strVal val="#ppt_y"/>
                                          </p:val>
                                        </p:tav>
                                        <p:tav tm="100000">
                                          <p:val>
                                            <p:strVal val="#ppt_y"/>
                                          </p:val>
                                        </p:tav>
                                      </p:tavLst>
                                    </p:anim>
                                  </p:childTnLst>
                                </p:cTn>
                              </p:par>
                              <p:par>
                                <p:cTn id="11" presetID="39" presetClass="entr" presetSubtype="0" accel="100000" fill="hold" grpId="0" nodeType="withEffect">
                                  <p:stCondLst>
                                    <p:cond delay="0"/>
                                  </p:stCondLst>
                                  <p:childTnLst>
                                    <p:set>
                                      <p:cBhvr>
                                        <p:cTn id="12" dur="1" fill="hold">
                                          <p:stCondLst>
                                            <p:cond delay="0"/>
                                          </p:stCondLst>
                                        </p:cTn>
                                        <p:tgtEl>
                                          <p:spTgt spid="478213"/>
                                        </p:tgtEl>
                                        <p:attrNameLst>
                                          <p:attrName>style.visibility</p:attrName>
                                        </p:attrNameLst>
                                      </p:cBhvr>
                                      <p:to>
                                        <p:strVal val="visible"/>
                                      </p:to>
                                    </p:set>
                                    <p:anim calcmode="lin" valueType="num">
                                      <p:cBhvr>
                                        <p:cTn id="13" dur="500" fill="hold"/>
                                        <p:tgtEl>
                                          <p:spTgt spid="478213"/>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478213"/>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478213"/>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478213"/>
                                        </p:tgtEl>
                                        <p:attrNameLst>
                                          <p:attrName>ppt_y</p:attrName>
                                        </p:attrNameLst>
                                      </p:cBhvr>
                                      <p:tavLst>
                                        <p:tav tm="0">
                                          <p:val>
                                            <p:strVal val="#ppt_y"/>
                                          </p:val>
                                        </p:tav>
                                        <p:tav tm="100000">
                                          <p:val>
                                            <p:strVal val="#ppt_y"/>
                                          </p:val>
                                        </p:tav>
                                      </p:tavLst>
                                    </p:anim>
                                  </p:childTnLst>
                                </p:cTn>
                              </p:par>
                              <p:par>
                                <p:cTn id="17" presetID="39" presetClass="entr" presetSubtype="0" accel="100000" fill="hold" grpId="0" nodeType="withEffect">
                                  <p:stCondLst>
                                    <p:cond delay="0"/>
                                  </p:stCondLst>
                                  <p:iterate type="lt">
                                    <p:tmPct val="0"/>
                                  </p:iterate>
                                  <p:childTnLst>
                                    <p:set>
                                      <p:cBhvr>
                                        <p:cTn id="18" dur="1" fill="hold">
                                          <p:stCondLst>
                                            <p:cond delay="0"/>
                                          </p:stCondLst>
                                        </p:cTn>
                                        <p:tgtEl>
                                          <p:spTgt spid="478214">
                                            <p:txEl>
                                              <p:pRg st="0" end="0"/>
                                            </p:txEl>
                                          </p:spTgt>
                                        </p:tgtEl>
                                        <p:attrNameLst>
                                          <p:attrName>style.visibility</p:attrName>
                                        </p:attrNameLst>
                                      </p:cBhvr>
                                      <p:to>
                                        <p:strVal val="visible"/>
                                      </p:to>
                                    </p:set>
                                    <p:anim calcmode="lin" valueType="num">
                                      <p:cBhvr>
                                        <p:cTn id="19" dur="500" fill="hold"/>
                                        <p:tgtEl>
                                          <p:spTgt spid="478214">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478214">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478214">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47821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8212" grpId="0" autoUpdateAnimBg="0"/>
      <p:bldP spid="478213" grpId="0" autoUpdateAnimBg="0"/>
      <p:bldP spid="478214"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22" name="Text Box 14">
            <a:extLst>
              <a:ext uri="{FF2B5EF4-FFF2-40B4-BE49-F238E27FC236}">
                <a16:creationId xmlns:a16="http://schemas.microsoft.com/office/drawing/2014/main" id="{69DE25AC-DE08-45AD-AC41-E5885493D438}"/>
              </a:ext>
            </a:extLst>
          </p:cNvPr>
          <p:cNvSpPr txBox="1">
            <a:spLocks noChangeArrowheads="1"/>
          </p:cNvSpPr>
          <p:nvPr/>
        </p:nvSpPr>
        <p:spPr bwMode="auto">
          <a:xfrm>
            <a:off x="9053513" y="5395913"/>
            <a:ext cx="180975" cy="515937"/>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spcBef>
                <a:spcPct val="20000"/>
              </a:spcBef>
              <a:buClr>
                <a:schemeClr val="bg2"/>
              </a:buClr>
              <a:buSzPct val="50000"/>
              <a:buFont typeface="Monotype Sorts"/>
              <a:buNone/>
            </a:pPr>
            <a:endParaRPr lang="en-US" altLang="en-US" sz="2800">
              <a:latin typeface="Matura MT Script Capitals" panose="03020802060602070202" pitchFamily="66" charset="0"/>
            </a:endParaRPr>
          </a:p>
        </p:txBody>
      </p:sp>
      <p:sp>
        <p:nvSpPr>
          <p:cNvPr id="30724" name="Title 14">
            <a:extLst>
              <a:ext uri="{FF2B5EF4-FFF2-40B4-BE49-F238E27FC236}">
                <a16:creationId xmlns:a16="http://schemas.microsoft.com/office/drawing/2014/main" id="{6F781BF7-5A9A-4008-BA6E-FEDCD6CEA8DA}"/>
              </a:ext>
            </a:extLst>
          </p:cNvPr>
          <p:cNvSpPr>
            <a:spLocks noGrp="1" noChangeArrowheads="1"/>
          </p:cNvSpPr>
          <p:nvPr>
            <p:ph type="title"/>
          </p:nvPr>
        </p:nvSpPr>
        <p:spPr>
          <a:xfrm>
            <a:off x="437276" y="1858984"/>
            <a:ext cx="8269447" cy="366903"/>
          </a:xfrm>
        </p:spPr>
        <p:txBody>
          <a:bodyPr>
            <a:normAutofit fontScale="90000"/>
          </a:bodyPr>
          <a:lstStyle/>
          <a:p>
            <a:pPr eaLnBrk="1" hangingPunct="1"/>
            <a:r>
              <a:rPr lang="en-US" altLang="en-US" sz="2400" dirty="0">
                <a:ln>
                  <a:noFill/>
                </a:ln>
                <a:solidFill>
                  <a:srgbClr val="002060"/>
                </a:solidFill>
              </a:rPr>
              <a:t>Salaries,  Allowances and Other Conditions of Service</a:t>
            </a:r>
          </a:p>
        </p:txBody>
      </p:sp>
      <p:sp>
        <p:nvSpPr>
          <p:cNvPr id="30726" name="Rectangle 15">
            <a:extLst>
              <a:ext uri="{FF2B5EF4-FFF2-40B4-BE49-F238E27FC236}">
                <a16:creationId xmlns:a16="http://schemas.microsoft.com/office/drawing/2014/main" id="{EB2DF0ED-1887-4618-B33C-B8A038054600}"/>
              </a:ext>
            </a:extLst>
          </p:cNvPr>
          <p:cNvSpPr>
            <a:spLocks noChangeArrowheads="1"/>
          </p:cNvSpPr>
          <p:nvPr/>
        </p:nvSpPr>
        <p:spPr bwMode="auto">
          <a:xfrm>
            <a:off x="312739" y="2704253"/>
            <a:ext cx="85232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en-US" altLang="en-US" sz="2400" dirty="0">
                <a:solidFill>
                  <a:srgbClr val="002060"/>
                </a:solidFill>
                <a:latin typeface="+mj-lt"/>
              </a:rPr>
              <a:t>Relationship agreements with specialized agencies:</a:t>
            </a:r>
          </a:p>
        </p:txBody>
      </p:sp>
      <p:sp>
        <p:nvSpPr>
          <p:cNvPr id="30727" name="Rectangle 16">
            <a:extLst>
              <a:ext uri="{FF2B5EF4-FFF2-40B4-BE49-F238E27FC236}">
                <a16:creationId xmlns:a16="http://schemas.microsoft.com/office/drawing/2014/main" id="{0E9B043E-7B40-4B02-87B0-C5BECD6B9429}"/>
              </a:ext>
            </a:extLst>
          </p:cNvPr>
          <p:cNvSpPr>
            <a:spLocks noChangeArrowheads="1"/>
          </p:cNvSpPr>
          <p:nvPr/>
        </p:nvSpPr>
        <p:spPr bwMode="auto">
          <a:xfrm>
            <a:off x="736916" y="3502988"/>
            <a:ext cx="737648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lnSpc>
                <a:spcPct val="80000"/>
              </a:lnSpc>
            </a:pPr>
            <a:r>
              <a:rPr lang="en-US" altLang="en-US" sz="2800" dirty="0">
                <a:solidFill>
                  <a:srgbClr val="002060"/>
                </a:solidFill>
                <a:latin typeface="+mj-lt"/>
              </a:rPr>
              <a:t>“…Develop common personnel arrangements…”</a:t>
            </a:r>
          </a:p>
        </p:txBody>
      </p:sp>
      <p:sp>
        <p:nvSpPr>
          <p:cNvPr id="30728" name="TextBox 17">
            <a:extLst>
              <a:ext uri="{FF2B5EF4-FFF2-40B4-BE49-F238E27FC236}">
                <a16:creationId xmlns:a16="http://schemas.microsoft.com/office/drawing/2014/main" id="{F0B970B5-C053-4B2A-B1C4-6DD7527EE6D1}"/>
              </a:ext>
            </a:extLst>
          </p:cNvPr>
          <p:cNvSpPr txBox="1">
            <a:spLocks noChangeArrowheads="1"/>
          </p:cNvSpPr>
          <p:nvPr/>
        </p:nvSpPr>
        <p:spPr bwMode="auto">
          <a:xfrm>
            <a:off x="2690440" y="4332514"/>
            <a:ext cx="3917025"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marL="342900" indent="-342900" eaLnBrk="1" hangingPunct="1">
              <a:buClr>
                <a:schemeClr val="accent1"/>
              </a:buClr>
              <a:buFont typeface="Arial" panose="020B0604020202020204" pitchFamily="34" charset="0"/>
              <a:buChar char="•"/>
            </a:pPr>
            <a:r>
              <a:rPr lang="en-US" altLang="en-US" sz="2000" dirty="0">
                <a:solidFill>
                  <a:srgbClr val="002060"/>
                </a:solidFill>
                <a:latin typeface="+mn-lt"/>
              </a:rPr>
              <a:t> Avoid competition</a:t>
            </a:r>
          </a:p>
          <a:p>
            <a:pPr marL="342900" indent="-342900" eaLnBrk="1" hangingPunct="1">
              <a:buClr>
                <a:schemeClr val="accent1"/>
              </a:buClr>
              <a:buFont typeface="Arial" panose="020B0604020202020204" pitchFamily="34" charset="0"/>
              <a:buChar char="•"/>
            </a:pPr>
            <a:r>
              <a:rPr lang="en-US" altLang="en-US" sz="2000" dirty="0">
                <a:solidFill>
                  <a:srgbClr val="002060"/>
                </a:solidFill>
                <a:latin typeface="+mn-lt"/>
              </a:rPr>
              <a:t> Facilitate personnel interchange</a:t>
            </a:r>
          </a:p>
          <a:p>
            <a:pPr marL="342900" indent="-342900" eaLnBrk="1" hangingPunct="1">
              <a:buClr>
                <a:schemeClr val="accent1"/>
              </a:buClr>
              <a:buFont typeface="Arial" panose="020B0604020202020204" pitchFamily="34" charset="0"/>
              <a:buChar char="•"/>
            </a:pPr>
            <a:r>
              <a:rPr lang="en-US" altLang="en-US" sz="2000" dirty="0">
                <a:solidFill>
                  <a:srgbClr val="002060"/>
                </a:solidFill>
                <a:latin typeface="+mn-lt"/>
              </a:rPr>
              <a:t> Equity &amp; Fairness</a:t>
            </a:r>
          </a:p>
          <a:p>
            <a:pPr marL="342900" indent="-342900" eaLnBrk="1" hangingPunct="1">
              <a:buClr>
                <a:schemeClr val="accent1"/>
              </a:buClr>
              <a:buFont typeface="Arial" panose="020B0604020202020204" pitchFamily="34" charset="0"/>
              <a:buChar char="•"/>
            </a:pPr>
            <a:r>
              <a:rPr lang="en-US" altLang="en-US" sz="2000" dirty="0">
                <a:solidFill>
                  <a:srgbClr val="002060"/>
                </a:solidFill>
                <a:latin typeface="+mn-lt"/>
              </a:rPr>
              <a:t> Economies of scale</a:t>
            </a:r>
          </a:p>
          <a:p>
            <a:pPr marL="342900" indent="-342900" eaLnBrk="1" hangingPunct="1">
              <a:buClr>
                <a:schemeClr val="accent1"/>
              </a:buClr>
              <a:buFont typeface="Arial" panose="020B0604020202020204" pitchFamily="34" charset="0"/>
              <a:buChar char="•"/>
            </a:pPr>
            <a:r>
              <a:rPr lang="en-US" altLang="en-US" sz="2000" dirty="0">
                <a:solidFill>
                  <a:srgbClr val="002060"/>
                </a:solidFill>
                <a:latin typeface="+mn-lt"/>
              </a:rPr>
              <a:t> Efficiency/Cost control</a:t>
            </a:r>
          </a:p>
        </p:txBody>
      </p:sp>
      <p:grpSp>
        <p:nvGrpSpPr>
          <p:cNvPr id="39" name="Group 38">
            <a:extLst>
              <a:ext uri="{FF2B5EF4-FFF2-40B4-BE49-F238E27FC236}">
                <a16:creationId xmlns:a16="http://schemas.microsoft.com/office/drawing/2014/main" id="{F4A5885D-4C2A-48A7-829B-6A620F7AAAF1}"/>
              </a:ext>
            </a:extLst>
          </p:cNvPr>
          <p:cNvGrpSpPr/>
          <p:nvPr/>
        </p:nvGrpSpPr>
        <p:grpSpPr>
          <a:xfrm>
            <a:off x="0" y="-2077"/>
            <a:ext cx="9144000" cy="1422826"/>
            <a:chOff x="0" y="-2077"/>
            <a:chExt cx="9144000" cy="1475214"/>
          </a:xfrm>
        </p:grpSpPr>
        <p:grpSp>
          <p:nvGrpSpPr>
            <p:cNvPr id="40" name="Group 39">
              <a:extLst>
                <a:ext uri="{FF2B5EF4-FFF2-40B4-BE49-F238E27FC236}">
                  <a16:creationId xmlns:a16="http://schemas.microsoft.com/office/drawing/2014/main" id="{B68FF726-B19A-43B6-B756-1869BF0801F8}"/>
                </a:ext>
              </a:extLst>
            </p:cNvPr>
            <p:cNvGrpSpPr/>
            <p:nvPr/>
          </p:nvGrpSpPr>
          <p:grpSpPr>
            <a:xfrm>
              <a:off x="0" y="-2077"/>
              <a:ext cx="9144000" cy="1475214"/>
              <a:chOff x="0" y="-2077"/>
              <a:chExt cx="9144000" cy="1475214"/>
            </a:xfrm>
          </p:grpSpPr>
          <p:sp>
            <p:nvSpPr>
              <p:cNvPr id="43" name="Rectangle 42">
                <a:extLst>
                  <a:ext uri="{FF2B5EF4-FFF2-40B4-BE49-F238E27FC236}">
                    <a16:creationId xmlns:a16="http://schemas.microsoft.com/office/drawing/2014/main" id="{B48A17C5-A5B7-4ACE-A7A4-C8C345AB0F54}"/>
                  </a:ext>
                </a:extLst>
              </p:cNvPr>
              <p:cNvSpPr/>
              <p:nvPr/>
            </p:nvSpPr>
            <p:spPr>
              <a:xfrm>
                <a:off x="0" y="-2077"/>
                <a:ext cx="9144000" cy="1475214"/>
              </a:xfrm>
              <a:prstGeom prst="rect">
                <a:avLst/>
              </a:prstGeom>
              <a:solidFill>
                <a:srgbClr val="5B92E5"/>
              </a:solidFill>
              <a:ln>
                <a:solidFill>
                  <a:srgbClr val="5B92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4" name="Picture 43">
                <a:extLst>
                  <a:ext uri="{FF2B5EF4-FFF2-40B4-BE49-F238E27FC236}">
                    <a16:creationId xmlns:a16="http://schemas.microsoft.com/office/drawing/2014/main" id="{A3BB4679-1834-4289-8E49-897E576108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0905" y="-2077"/>
                <a:ext cx="1714175" cy="1446335"/>
              </a:xfrm>
              <a:prstGeom prst="rect">
                <a:avLst/>
              </a:prstGeom>
              <a:solidFill>
                <a:srgbClr val="5B92E5"/>
              </a:solidFill>
            </p:spPr>
          </p:pic>
        </p:grpSp>
        <p:sp>
          <p:nvSpPr>
            <p:cNvPr id="41" name="TextBox 40">
              <a:extLst>
                <a:ext uri="{FF2B5EF4-FFF2-40B4-BE49-F238E27FC236}">
                  <a16:creationId xmlns:a16="http://schemas.microsoft.com/office/drawing/2014/main" id="{07CC024D-426F-4722-897D-89D23A79D303}"/>
                </a:ext>
              </a:extLst>
            </p:cNvPr>
            <p:cNvSpPr txBox="1"/>
            <p:nvPr/>
          </p:nvSpPr>
          <p:spPr>
            <a:xfrm>
              <a:off x="361157" y="392639"/>
              <a:ext cx="3230562" cy="646331"/>
            </a:xfrm>
            <a:prstGeom prst="rect">
              <a:avLst/>
            </a:prstGeom>
            <a:noFill/>
          </p:spPr>
          <p:txBody>
            <a:bodyPr wrap="square" rtlCol="0">
              <a:spAutoFit/>
            </a:bodyPr>
            <a:lstStyle/>
            <a:p>
              <a:r>
                <a:rPr lang="en-US" sz="3600" dirty="0">
                  <a:solidFill>
                    <a:schemeClr val="bg1"/>
                  </a:solidFill>
                  <a:latin typeface="Calisto MT" panose="02040603050505030304" pitchFamily="18" charset="0"/>
                </a:rPr>
                <a:t>United Nations</a:t>
              </a:r>
            </a:p>
          </p:txBody>
        </p:sp>
        <p:sp>
          <p:nvSpPr>
            <p:cNvPr id="42" name="TextBox 41">
              <a:extLst>
                <a:ext uri="{FF2B5EF4-FFF2-40B4-BE49-F238E27FC236}">
                  <a16:creationId xmlns:a16="http://schemas.microsoft.com/office/drawing/2014/main" id="{053B1D06-0B2D-41F6-A6A8-65CFDC97C2CA}"/>
                </a:ext>
              </a:extLst>
            </p:cNvPr>
            <p:cNvSpPr txBox="1"/>
            <p:nvPr/>
          </p:nvSpPr>
          <p:spPr>
            <a:xfrm>
              <a:off x="5514425" y="402650"/>
              <a:ext cx="3614250" cy="646331"/>
            </a:xfrm>
            <a:prstGeom prst="rect">
              <a:avLst/>
            </a:prstGeom>
            <a:noFill/>
          </p:spPr>
          <p:txBody>
            <a:bodyPr wrap="square" rtlCol="0">
              <a:spAutoFit/>
            </a:bodyPr>
            <a:lstStyle/>
            <a:p>
              <a:r>
                <a:rPr lang="en-US" sz="3600" dirty="0">
                  <a:solidFill>
                    <a:schemeClr val="bg1"/>
                  </a:solidFill>
                  <a:latin typeface="Calisto MT" panose="02040603050505030304" pitchFamily="18" charset="0"/>
                </a:rPr>
                <a:t>Common System</a:t>
              </a:r>
            </a:p>
          </p:txBody>
        </p:sp>
      </p:gr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7650" name="Oval 34">
            <a:extLst>
              <a:ext uri="{FF2B5EF4-FFF2-40B4-BE49-F238E27FC236}">
                <a16:creationId xmlns:a16="http://schemas.microsoft.com/office/drawing/2014/main" id="{BFA5EB67-9095-4E65-B132-0FB5EAA51C3B}"/>
              </a:ext>
            </a:extLst>
          </p:cNvPr>
          <p:cNvSpPr>
            <a:spLocks noChangeArrowheads="1"/>
          </p:cNvSpPr>
          <p:nvPr/>
        </p:nvSpPr>
        <p:spPr bwMode="auto">
          <a:xfrm>
            <a:off x="3581400" y="2819400"/>
            <a:ext cx="914400" cy="914400"/>
          </a:xfrm>
          <a:prstGeom prst="ellipse">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txBody>
          <a:bodyPr wrap="none" lIns="90488" tIns="44450" rIns="90488" bIns="44450"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spcBef>
                <a:spcPct val="20000"/>
              </a:spcBef>
              <a:buClr>
                <a:schemeClr val="bg2"/>
              </a:buClr>
              <a:buSzPct val="50000"/>
              <a:buFont typeface="Monotype Sorts"/>
              <a:buNone/>
            </a:pPr>
            <a:endParaRPr lang="en-US" altLang="en-US" sz="4000">
              <a:latin typeface="Matura MT Script Capitals" panose="03020802060602070202" pitchFamily="66" charset="0"/>
            </a:endParaRPr>
          </a:p>
        </p:txBody>
      </p:sp>
      <p:pic>
        <p:nvPicPr>
          <p:cNvPr id="27651" name="Picture 37">
            <a:extLst>
              <a:ext uri="{FF2B5EF4-FFF2-40B4-BE49-F238E27FC236}">
                <a16:creationId xmlns:a16="http://schemas.microsoft.com/office/drawing/2014/main" id="{FB442915-C39A-43BE-8A2A-C350A7BE46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83175" y="3623975"/>
            <a:ext cx="807251" cy="82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TextBox 56">
            <a:extLst>
              <a:ext uri="{FF2B5EF4-FFF2-40B4-BE49-F238E27FC236}">
                <a16:creationId xmlns:a16="http://schemas.microsoft.com/office/drawing/2014/main" id="{6BE18536-B7E5-49B2-8B21-2B0E505A54D7}"/>
              </a:ext>
            </a:extLst>
          </p:cNvPr>
          <p:cNvSpPr txBox="1">
            <a:spLocks noChangeArrowheads="1"/>
          </p:cNvSpPr>
          <p:nvPr/>
        </p:nvSpPr>
        <p:spPr bwMode="auto">
          <a:xfrm>
            <a:off x="653342" y="1464405"/>
            <a:ext cx="27098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r>
              <a:rPr lang="en-US" altLang="en-US" sz="2400" dirty="0">
                <a:solidFill>
                  <a:srgbClr val="002060"/>
                </a:solidFill>
                <a:latin typeface="+mj-lt"/>
              </a:rPr>
              <a:t>Specialized agencies:</a:t>
            </a:r>
          </a:p>
        </p:txBody>
      </p:sp>
      <p:sp>
        <p:nvSpPr>
          <p:cNvPr id="11296" name="TextBox 37">
            <a:extLst>
              <a:ext uri="{FF2B5EF4-FFF2-40B4-BE49-F238E27FC236}">
                <a16:creationId xmlns:a16="http://schemas.microsoft.com/office/drawing/2014/main" id="{C526DBEF-569A-47ED-8A8E-12ACCA765EB4}"/>
              </a:ext>
            </a:extLst>
          </p:cNvPr>
          <p:cNvSpPr txBox="1">
            <a:spLocks noChangeArrowheads="1"/>
          </p:cNvSpPr>
          <p:nvPr/>
        </p:nvSpPr>
        <p:spPr bwMode="auto">
          <a:xfrm>
            <a:off x="731500" y="4351205"/>
            <a:ext cx="8562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r>
              <a:rPr lang="en-US" altLang="en-US" sz="2400" dirty="0">
                <a:solidFill>
                  <a:srgbClr val="002060"/>
                </a:solidFill>
                <a:latin typeface="+mj-lt"/>
              </a:rPr>
              <a:t>Separately administered UN funds &amp; </a:t>
            </a:r>
            <a:r>
              <a:rPr lang="en-US" altLang="en-US" sz="2400" dirty="0" err="1">
                <a:solidFill>
                  <a:srgbClr val="002060"/>
                </a:solidFill>
                <a:latin typeface="+mj-lt"/>
              </a:rPr>
              <a:t>programmes</a:t>
            </a:r>
            <a:r>
              <a:rPr lang="en-US" altLang="en-US" sz="2400" dirty="0">
                <a:solidFill>
                  <a:srgbClr val="002060"/>
                </a:solidFill>
                <a:latin typeface="+mj-lt"/>
              </a:rPr>
              <a:t>:</a:t>
            </a:r>
          </a:p>
        </p:txBody>
      </p:sp>
      <p:pic>
        <p:nvPicPr>
          <p:cNvPr id="27656" name="Picture 3" descr="UPU">
            <a:extLst>
              <a:ext uri="{FF2B5EF4-FFF2-40B4-BE49-F238E27FC236}">
                <a16:creationId xmlns:a16="http://schemas.microsoft.com/office/drawing/2014/main" id="{936579F3-794B-4375-9FF0-C7F01449FC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8938" y="2019237"/>
            <a:ext cx="635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7" name="Picture 25">
            <a:extLst>
              <a:ext uri="{FF2B5EF4-FFF2-40B4-BE49-F238E27FC236}">
                <a16:creationId xmlns:a16="http://schemas.microsoft.com/office/drawing/2014/main" id="{F3701E9C-1B17-49F2-BC6E-367C15CF169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4850" y="2014475"/>
            <a:ext cx="612775" cy="622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7658" name="Picture 27" descr="ICAO 3">
            <a:extLst>
              <a:ext uri="{FF2B5EF4-FFF2-40B4-BE49-F238E27FC236}">
                <a16:creationId xmlns:a16="http://schemas.microsoft.com/office/drawing/2014/main" id="{C9CFBC3E-4B23-46A0-B703-6AC007B84DB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5638" y="2936812"/>
            <a:ext cx="768350"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9" name="Picture 28" descr="ITU">
            <a:extLst>
              <a:ext uri="{FF2B5EF4-FFF2-40B4-BE49-F238E27FC236}">
                <a16:creationId xmlns:a16="http://schemas.microsoft.com/office/drawing/2014/main" id="{B5BA1714-1FC9-4DCF-9D78-4BC7DC801D1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90950" y="2916175"/>
            <a:ext cx="623888"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0" name="Picture 29" descr="unido">
            <a:extLst>
              <a:ext uri="{FF2B5EF4-FFF2-40B4-BE49-F238E27FC236}">
                <a16:creationId xmlns:a16="http://schemas.microsoft.com/office/drawing/2014/main" id="{960ED758-AEAD-4B2A-A902-086D6EB5D46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35513" y="2963800"/>
            <a:ext cx="72548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1" name="Picture 30">
            <a:extLst>
              <a:ext uri="{FF2B5EF4-FFF2-40B4-BE49-F238E27FC236}">
                <a16:creationId xmlns:a16="http://schemas.microsoft.com/office/drawing/2014/main" id="{49EA994C-984D-4A93-9968-63E093385D3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92888" y="1877950"/>
            <a:ext cx="633412" cy="6969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7662" name="Picture 31" descr="UNESCO">
            <a:extLst>
              <a:ext uri="{FF2B5EF4-FFF2-40B4-BE49-F238E27FC236}">
                <a16:creationId xmlns:a16="http://schemas.microsoft.com/office/drawing/2014/main" id="{80A782A7-062C-433B-9554-B771CED4FC0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22550" y="2046225"/>
            <a:ext cx="70485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3" name="Picture 32" descr="ifad">
            <a:extLst>
              <a:ext uri="{FF2B5EF4-FFF2-40B4-BE49-F238E27FC236}">
                <a16:creationId xmlns:a16="http://schemas.microsoft.com/office/drawing/2014/main" id="{953CCB36-DD0F-4B87-9DDB-344DEBE824D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51513" y="1809687"/>
            <a:ext cx="476250" cy="83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4" name="Picture 33" descr="WMO 3">
            <a:extLst>
              <a:ext uri="{FF2B5EF4-FFF2-40B4-BE49-F238E27FC236}">
                <a16:creationId xmlns:a16="http://schemas.microsoft.com/office/drawing/2014/main" id="{A50FC9AE-F67F-492C-85A8-95C5FAE8E21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706938" y="1881125"/>
            <a:ext cx="717550" cy="83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5" name="Picture 2" descr="http://www.judicialmonitor.org/images/ITLOS_logo.gif">
            <a:extLst>
              <a:ext uri="{FF2B5EF4-FFF2-40B4-BE49-F238E27FC236}">
                <a16:creationId xmlns:a16="http://schemas.microsoft.com/office/drawing/2014/main" id="{580EB5C7-F3C4-4F13-9B95-BB580C35832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591425" y="1952562"/>
            <a:ext cx="554038"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6" name="Picture 4" descr="https://farm8.staticflickr.com/7555/buddyicons/40662521@N07_r.jpg?1421249914#40662521@N07">
            <a:extLst>
              <a:ext uri="{FF2B5EF4-FFF2-40B4-BE49-F238E27FC236}">
                <a16:creationId xmlns:a16="http://schemas.microsoft.com/office/drawing/2014/main" id="{8A9E5118-A4B8-4E4E-982C-124BAD64B05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835900" y="2984437"/>
            <a:ext cx="498475"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7" name="Picture 8" descr="https://intellectualpropertyplanet.files.wordpress.com/2015/11/wipo-logo.jpg">
            <a:extLst>
              <a:ext uri="{FF2B5EF4-FFF2-40B4-BE49-F238E27FC236}">
                <a16:creationId xmlns:a16="http://schemas.microsoft.com/office/drawing/2014/main" id="{94DFCA4C-DEEB-4CA7-A9A8-D1C5E63EFFBF}"/>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97025" y="2970150"/>
            <a:ext cx="89535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8" name="Picture 10">
            <a:extLst>
              <a:ext uri="{FF2B5EF4-FFF2-40B4-BE49-F238E27FC236}">
                <a16:creationId xmlns:a16="http://schemas.microsoft.com/office/drawing/2014/main" id="{BB9089A1-8198-4C53-A3C9-EE1679B80B6E}"/>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795588" y="2928875"/>
            <a:ext cx="660400" cy="673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7669" name="Picture 14" descr="http://icma.as/wp-content/uploads/2015/02/ilo-logo2.jpg">
            <a:extLst>
              <a:ext uri="{FF2B5EF4-FFF2-40B4-BE49-F238E27FC236}">
                <a16:creationId xmlns:a16="http://schemas.microsoft.com/office/drawing/2014/main" id="{252BC0A9-0023-4081-94C9-1537863D5BD7}"/>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654425" y="2057337"/>
            <a:ext cx="7239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70" name="TextBox 36">
            <a:extLst>
              <a:ext uri="{FF2B5EF4-FFF2-40B4-BE49-F238E27FC236}">
                <a16:creationId xmlns:a16="http://schemas.microsoft.com/office/drawing/2014/main" id="{7BD196F0-E015-48E3-A598-6ECC5A562D28}"/>
              </a:ext>
            </a:extLst>
          </p:cNvPr>
          <p:cNvSpPr txBox="1">
            <a:spLocks noChangeArrowheads="1"/>
          </p:cNvSpPr>
          <p:nvPr/>
        </p:nvSpPr>
        <p:spPr bwMode="auto">
          <a:xfrm>
            <a:off x="2497937" y="3810731"/>
            <a:ext cx="52006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r>
              <a:rPr lang="en-US" altLang="en-US" sz="2400" dirty="0">
                <a:solidFill>
                  <a:srgbClr val="002060"/>
                </a:solidFill>
                <a:latin typeface="+mj-lt"/>
              </a:rPr>
              <a:t>Other UN system and related agencies:</a:t>
            </a:r>
          </a:p>
        </p:txBody>
      </p:sp>
      <p:pic>
        <p:nvPicPr>
          <p:cNvPr id="27671" name="Picture 40">
            <a:extLst>
              <a:ext uri="{FF2B5EF4-FFF2-40B4-BE49-F238E27FC236}">
                <a16:creationId xmlns:a16="http://schemas.microsoft.com/office/drawing/2014/main" id="{5B95BADE-4E31-4CC1-93F4-A39E4F516577}"/>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791200" y="2957450"/>
            <a:ext cx="1017588" cy="65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12">
            <a:extLst>
              <a:ext uri="{FF2B5EF4-FFF2-40B4-BE49-F238E27FC236}">
                <a16:creationId xmlns:a16="http://schemas.microsoft.com/office/drawing/2014/main" id="{8E5E6B42-7E9A-4BA6-A0F4-F36F0B945FE6}"/>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404600" y="5756800"/>
            <a:ext cx="925513"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13" descr="UNDP 2">
            <a:extLst>
              <a:ext uri="{FF2B5EF4-FFF2-40B4-BE49-F238E27FC236}">
                <a16:creationId xmlns:a16="http://schemas.microsoft.com/office/drawing/2014/main" id="{D92540BF-7384-4DD2-893A-3BAB37727EF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438313" y="5148787"/>
            <a:ext cx="5619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14">
            <a:extLst>
              <a:ext uri="{FF2B5EF4-FFF2-40B4-BE49-F238E27FC236}">
                <a16:creationId xmlns:a16="http://schemas.microsoft.com/office/drawing/2014/main" id="{5251DAC4-9F78-4F89-A293-C938B1D76CDD}"/>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31500" y="5236100"/>
            <a:ext cx="15208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15">
            <a:extLst>
              <a:ext uri="{FF2B5EF4-FFF2-40B4-BE49-F238E27FC236}">
                <a16:creationId xmlns:a16="http://schemas.microsoft.com/office/drawing/2014/main" id="{7741A3E3-C65A-4C69-866F-34AF4A52D693}"/>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478250" y="5117037"/>
            <a:ext cx="1304925"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16">
            <a:extLst>
              <a:ext uri="{FF2B5EF4-FFF2-40B4-BE49-F238E27FC236}">
                <a16:creationId xmlns:a16="http://schemas.microsoft.com/office/drawing/2014/main" id="{9E4A7BE0-6673-4C44-80BA-5385A57E769F}"/>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586200" y="5937775"/>
            <a:ext cx="72866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20">
            <a:extLst>
              <a:ext uri="{FF2B5EF4-FFF2-40B4-BE49-F238E27FC236}">
                <a16:creationId xmlns:a16="http://schemas.microsoft.com/office/drawing/2014/main" id="{561271C8-5504-4DCA-BB9D-11834E0581A4}"/>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371763" y="5047187"/>
            <a:ext cx="682625"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21">
            <a:extLst>
              <a:ext uri="{FF2B5EF4-FFF2-40B4-BE49-F238E27FC236}">
                <a16:creationId xmlns:a16="http://schemas.microsoft.com/office/drawing/2014/main" id="{64E0941B-D8AA-411D-9B12-8FA908433193}"/>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573000" y="4975750"/>
            <a:ext cx="938213" cy="6937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5" name="Picture 22">
            <a:extLst>
              <a:ext uri="{FF2B5EF4-FFF2-40B4-BE49-F238E27FC236}">
                <a16:creationId xmlns:a16="http://schemas.microsoft.com/office/drawing/2014/main" id="{5E5A60B0-8D35-48D8-9029-2B0158BB42A7}"/>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260388" y="5782200"/>
            <a:ext cx="86995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16">
            <a:extLst>
              <a:ext uri="{FF2B5EF4-FFF2-40B4-BE49-F238E27FC236}">
                <a16:creationId xmlns:a16="http://schemas.microsoft.com/office/drawing/2014/main" id="{DEAE82F8-F2EA-44BC-8B67-8DAB77DF47B8}"/>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7554913" y="5756800"/>
            <a:ext cx="915987"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22">
            <a:extLst>
              <a:ext uri="{FF2B5EF4-FFF2-40B4-BE49-F238E27FC236}">
                <a16:creationId xmlns:a16="http://schemas.microsoft.com/office/drawing/2014/main" id="{8E398189-3C93-4F03-A4BF-3DF0F74160A8}"/>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273338" y="5899675"/>
            <a:ext cx="10366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82" name="Picture 2" descr="http://www.eoearth.org/files/124201_124300/124214/International_Seabed_Authority_Logo.gif">
            <a:extLst>
              <a:ext uri="{FF2B5EF4-FFF2-40B4-BE49-F238E27FC236}">
                <a16:creationId xmlns:a16="http://schemas.microsoft.com/office/drawing/2014/main" id="{819204EE-20AA-40E8-A047-443394CB41A1}"/>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7051675" y="2963800"/>
            <a:ext cx="539750" cy="5445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nvGrpSpPr>
          <p:cNvPr id="16" name="Group 15">
            <a:extLst>
              <a:ext uri="{FF2B5EF4-FFF2-40B4-BE49-F238E27FC236}">
                <a16:creationId xmlns:a16="http://schemas.microsoft.com/office/drawing/2014/main" id="{33DA16CC-A694-43CB-939C-68E5FAEB4C71}"/>
              </a:ext>
            </a:extLst>
          </p:cNvPr>
          <p:cNvGrpSpPr/>
          <p:nvPr/>
        </p:nvGrpSpPr>
        <p:grpSpPr>
          <a:xfrm>
            <a:off x="0" y="-2077"/>
            <a:ext cx="9144000" cy="1422826"/>
            <a:chOff x="0" y="-2077"/>
            <a:chExt cx="9144000" cy="1475214"/>
          </a:xfrm>
        </p:grpSpPr>
        <p:grpSp>
          <p:nvGrpSpPr>
            <p:cNvPr id="13" name="Group 12">
              <a:extLst>
                <a:ext uri="{FF2B5EF4-FFF2-40B4-BE49-F238E27FC236}">
                  <a16:creationId xmlns:a16="http://schemas.microsoft.com/office/drawing/2014/main" id="{75D24B82-E0A9-4D4F-967D-70089A40F148}"/>
                </a:ext>
              </a:extLst>
            </p:cNvPr>
            <p:cNvGrpSpPr/>
            <p:nvPr/>
          </p:nvGrpSpPr>
          <p:grpSpPr>
            <a:xfrm>
              <a:off x="0" y="-2077"/>
              <a:ext cx="9144000" cy="1475214"/>
              <a:chOff x="0" y="-2077"/>
              <a:chExt cx="9144000" cy="1475214"/>
            </a:xfrm>
          </p:grpSpPr>
          <p:sp>
            <p:nvSpPr>
              <p:cNvPr id="12" name="Rectangle 11">
                <a:extLst>
                  <a:ext uri="{FF2B5EF4-FFF2-40B4-BE49-F238E27FC236}">
                    <a16:creationId xmlns:a16="http://schemas.microsoft.com/office/drawing/2014/main" id="{CE5AD672-1AEE-42FB-8D73-6CBB0A7FE4A4}"/>
                  </a:ext>
                </a:extLst>
              </p:cNvPr>
              <p:cNvSpPr/>
              <p:nvPr/>
            </p:nvSpPr>
            <p:spPr>
              <a:xfrm>
                <a:off x="0" y="-2077"/>
                <a:ext cx="9144000" cy="1475214"/>
              </a:xfrm>
              <a:prstGeom prst="rect">
                <a:avLst/>
              </a:prstGeom>
              <a:solidFill>
                <a:srgbClr val="5B92E5"/>
              </a:solidFill>
              <a:ln>
                <a:solidFill>
                  <a:srgbClr val="5B92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2F33F184-EC85-411C-9BDE-D0DC572D921A}"/>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670905" y="-2077"/>
                <a:ext cx="1714175" cy="1446335"/>
              </a:xfrm>
              <a:prstGeom prst="rect">
                <a:avLst/>
              </a:prstGeom>
              <a:solidFill>
                <a:srgbClr val="5B92E5"/>
              </a:solidFill>
            </p:spPr>
          </p:pic>
        </p:grpSp>
        <p:sp>
          <p:nvSpPr>
            <p:cNvPr id="14" name="TextBox 13">
              <a:extLst>
                <a:ext uri="{FF2B5EF4-FFF2-40B4-BE49-F238E27FC236}">
                  <a16:creationId xmlns:a16="http://schemas.microsoft.com/office/drawing/2014/main" id="{C9453185-D329-425E-90E6-9C7092BC5A32}"/>
                </a:ext>
              </a:extLst>
            </p:cNvPr>
            <p:cNvSpPr txBox="1"/>
            <p:nvPr/>
          </p:nvSpPr>
          <p:spPr>
            <a:xfrm>
              <a:off x="361157" y="392639"/>
              <a:ext cx="3230562" cy="646331"/>
            </a:xfrm>
            <a:prstGeom prst="rect">
              <a:avLst/>
            </a:prstGeom>
            <a:noFill/>
          </p:spPr>
          <p:txBody>
            <a:bodyPr wrap="square" rtlCol="0">
              <a:spAutoFit/>
            </a:bodyPr>
            <a:lstStyle/>
            <a:p>
              <a:r>
                <a:rPr lang="en-US" sz="3600" dirty="0">
                  <a:solidFill>
                    <a:schemeClr val="bg1"/>
                  </a:solidFill>
                  <a:latin typeface="Calisto MT" panose="02040603050505030304" pitchFamily="18" charset="0"/>
                </a:rPr>
                <a:t>United Nations</a:t>
              </a:r>
            </a:p>
          </p:txBody>
        </p:sp>
        <p:sp>
          <p:nvSpPr>
            <p:cNvPr id="15" name="TextBox 14">
              <a:extLst>
                <a:ext uri="{FF2B5EF4-FFF2-40B4-BE49-F238E27FC236}">
                  <a16:creationId xmlns:a16="http://schemas.microsoft.com/office/drawing/2014/main" id="{5F3F8441-0D18-4F9F-A9DE-35E0346E2C01}"/>
                </a:ext>
              </a:extLst>
            </p:cNvPr>
            <p:cNvSpPr txBox="1"/>
            <p:nvPr/>
          </p:nvSpPr>
          <p:spPr>
            <a:xfrm>
              <a:off x="5514425" y="402650"/>
              <a:ext cx="3614250" cy="646331"/>
            </a:xfrm>
            <a:prstGeom prst="rect">
              <a:avLst/>
            </a:prstGeom>
            <a:noFill/>
          </p:spPr>
          <p:txBody>
            <a:bodyPr wrap="square" rtlCol="0">
              <a:spAutoFit/>
            </a:bodyPr>
            <a:lstStyle/>
            <a:p>
              <a:r>
                <a:rPr lang="en-US" sz="3600" dirty="0">
                  <a:solidFill>
                    <a:schemeClr val="bg1"/>
                  </a:solidFill>
                  <a:latin typeface="Calisto MT" panose="02040603050505030304" pitchFamily="18" charset="0"/>
                </a:rPr>
                <a:t>Common System</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1296"/>
                                        </p:tgtEl>
                                        <p:attrNameLst>
                                          <p:attrName>style.visibility</p:attrName>
                                        </p:attrNameLst>
                                      </p:cBhvr>
                                      <p:to>
                                        <p:strVal val="visible"/>
                                      </p:to>
                                    </p:set>
                                    <p:anim calcmode="lin" valueType="num">
                                      <p:cBhvr>
                                        <p:cTn id="7" dur="500" fill="hold"/>
                                        <p:tgtEl>
                                          <p:spTgt spid="11296"/>
                                        </p:tgtEl>
                                        <p:attrNameLst>
                                          <p:attrName>ppt_w</p:attrName>
                                        </p:attrNameLst>
                                      </p:cBhvr>
                                      <p:tavLst>
                                        <p:tav tm="0">
                                          <p:val>
                                            <p:fltVal val="0"/>
                                          </p:val>
                                        </p:tav>
                                        <p:tav tm="100000">
                                          <p:val>
                                            <p:strVal val="#ppt_w"/>
                                          </p:val>
                                        </p:tav>
                                      </p:tavLst>
                                    </p:anim>
                                    <p:anim calcmode="lin" valueType="num">
                                      <p:cBhvr>
                                        <p:cTn id="8" dur="500" fill="hold"/>
                                        <p:tgtEl>
                                          <p:spTgt spid="11296"/>
                                        </p:tgtEl>
                                        <p:attrNameLst>
                                          <p:attrName>ppt_h</p:attrName>
                                        </p:attrNameLst>
                                      </p:cBhvr>
                                      <p:tavLst>
                                        <p:tav tm="0">
                                          <p:val>
                                            <p:fltVal val="0"/>
                                          </p:val>
                                        </p:tav>
                                        <p:tav tm="100000">
                                          <p:val>
                                            <p:strVal val="#ppt_h"/>
                                          </p:val>
                                        </p:tav>
                                      </p:tavLst>
                                    </p:anim>
                                    <p:animEffect transition="in" filter="fade">
                                      <p:cBhvr>
                                        <p:cTn id="9" dur="500"/>
                                        <p:tgtEl>
                                          <p:spTgt spid="11296"/>
                                        </p:tgtEl>
                                      </p:cBhvr>
                                    </p:animEffect>
                                  </p:childTnLst>
                                </p:cTn>
                              </p:par>
                              <p:par>
                                <p:cTn id="10" presetID="15" presetClass="entr" presetSubtype="0" fill="hold" nodeType="with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p:cTn id="12" dur="1000" fill="hold"/>
                                        <p:tgtEl>
                                          <p:spTgt spid="40"/>
                                        </p:tgtEl>
                                        <p:attrNameLst>
                                          <p:attrName>ppt_w</p:attrName>
                                        </p:attrNameLst>
                                      </p:cBhvr>
                                      <p:tavLst>
                                        <p:tav tm="0">
                                          <p:val>
                                            <p:fltVal val="0"/>
                                          </p:val>
                                        </p:tav>
                                        <p:tav tm="100000">
                                          <p:val>
                                            <p:strVal val="#ppt_w"/>
                                          </p:val>
                                        </p:tav>
                                      </p:tavLst>
                                    </p:anim>
                                    <p:anim calcmode="lin" valueType="num">
                                      <p:cBhvr>
                                        <p:cTn id="13" dur="1000" fill="hold"/>
                                        <p:tgtEl>
                                          <p:spTgt spid="40"/>
                                        </p:tgtEl>
                                        <p:attrNameLst>
                                          <p:attrName>ppt_h</p:attrName>
                                        </p:attrNameLst>
                                      </p:cBhvr>
                                      <p:tavLst>
                                        <p:tav tm="0">
                                          <p:val>
                                            <p:fltVal val="0"/>
                                          </p:val>
                                        </p:tav>
                                        <p:tav tm="100000">
                                          <p:val>
                                            <p:strVal val="#ppt_h"/>
                                          </p:val>
                                        </p:tav>
                                      </p:tavLst>
                                    </p:anim>
                                    <p:anim calcmode="lin" valueType="num">
                                      <p:cBhvr>
                                        <p:cTn id="14"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40"/>
                                        </p:tgtEl>
                                        <p:attrNameLst>
                                          <p:attrName>ppt_y</p:attrName>
                                        </p:attrNameLst>
                                      </p:cBhvr>
                                      <p:tavLst>
                                        <p:tav tm="0" fmla="#ppt_y+(sin(-2*pi*(1-$))*-#ppt_x+cos(-2*pi*(1-$))*(1-#ppt_y))*(1-$)">
                                          <p:val>
                                            <p:fltVal val="0"/>
                                          </p:val>
                                        </p:tav>
                                        <p:tav tm="100000">
                                          <p:val>
                                            <p:fltVal val="1"/>
                                          </p:val>
                                        </p:tav>
                                      </p:tavLst>
                                    </p:anim>
                                  </p:childTnLst>
                                </p:cTn>
                              </p:par>
                              <p:par>
                                <p:cTn id="16" presetID="15" presetClass="entr" presetSubtype="0" fill="hold" nodeType="with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p:cTn id="18" dur="1000" fill="hold"/>
                                        <p:tgtEl>
                                          <p:spTgt spid="36"/>
                                        </p:tgtEl>
                                        <p:attrNameLst>
                                          <p:attrName>ppt_w</p:attrName>
                                        </p:attrNameLst>
                                      </p:cBhvr>
                                      <p:tavLst>
                                        <p:tav tm="0">
                                          <p:val>
                                            <p:fltVal val="0"/>
                                          </p:val>
                                        </p:tav>
                                        <p:tav tm="100000">
                                          <p:val>
                                            <p:strVal val="#ppt_w"/>
                                          </p:val>
                                        </p:tav>
                                      </p:tavLst>
                                    </p:anim>
                                    <p:anim calcmode="lin" valueType="num">
                                      <p:cBhvr>
                                        <p:cTn id="19" dur="1000" fill="hold"/>
                                        <p:tgtEl>
                                          <p:spTgt spid="36"/>
                                        </p:tgtEl>
                                        <p:attrNameLst>
                                          <p:attrName>ppt_h</p:attrName>
                                        </p:attrNameLst>
                                      </p:cBhvr>
                                      <p:tavLst>
                                        <p:tav tm="0">
                                          <p:val>
                                            <p:fltVal val="0"/>
                                          </p:val>
                                        </p:tav>
                                        <p:tav tm="100000">
                                          <p:val>
                                            <p:strVal val="#ppt_h"/>
                                          </p:val>
                                        </p:tav>
                                      </p:tavLst>
                                    </p:anim>
                                    <p:anim calcmode="lin" valueType="num">
                                      <p:cBhvr>
                                        <p:cTn id="20" dur="1000" fill="hold"/>
                                        <p:tgtEl>
                                          <p:spTgt spid="36"/>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36"/>
                                        </p:tgtEl>
                                        <p:attrNameLst>
                                          <p:attrName>ppt_y</p:attrName>
                                        </p:attrNameLst>
                                      </p:cBhvr>
                                      <p:tavLst>
                                        <p:tav tm="0" fmla="#ppt_y+(sin(-2*pi*(1-$))*-#ppt_x+cos(-2*pi*(1-$))*(1-#ppt_y))*(1-$)">
                                          <p:val>
                                            <p:fltVal val="0"/>
                                          </p:val>
                                        </p:tav>
                                        <p:tav tm="100000">
                                          <p:val>
                                            <p:fltVal val="1"/>
                                          </p:val>
                                        </p:tav>
                                      </p:tavLst>
                                    </p:anim>
                                  </p:childTnLst>
                                </p:cTn>
                              </p:par>
                              <p:par>
                                <p:cTn id="22" presetID="15" presetClass="entr" presetSubtype="0" fill="hold"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1000" fill="hold"/>
                                        <p:tgtEl>
                                          <p:spTgt spid="44"/>
                                        </p:tgtEl>
                                        <p:attrNameLst>
                                          <p:attrName>ppt_w</p:attrName>
                                        </p:attrNameLst>
                                      </p:cBhvr>
                                      <p:tavLst>
                                        <p:tav tm="0">
                                          <p:val>
                                            <p:fltVal val="0"/>
                                          </p:val>
                                        </p:tav>
                                        <p:tav tm="100000">
                                          <p:val>
                                            <p:strVal val="#ppt_w"/>
                                          </p:val>
                                        </p:tav>
                                      </p:tavLst>
                                    </p:anim>
                                    <p:anim calcmode="lin" valueType="num">
                                      <p:cBhvr>
                                        <p:cTn id="25" dur="1000" fill="hold"/>
                                        <p:tgtEl>
                                          <p:spTgt spid="44"/>
                                        </p:tgtEl>
                                        <p:attrNameLst>
                                          <p:attrName>ppt_h</p:attrName>
                                        </p:attrNameLst>
                                      </p:cBhvr>
                                      <p:tavLst>
                                        <p:tav tm="0">
                                          <p:val>
                                            <p:fltVal val="0"/>
                                          </p:val>
                                        </p:tav>
                                        <p:tav tm="100000">
                                          <p:val>
                                            <p:strVal val="#ppt_h"/>
                                          </p:val>
                                        </p:tav>
                                      </p:tavLst>
                                    </p:anim>
                                    <p:anim calcmode="lin" valueType="num">
                                      <p:cBhvr>
                                        <p:cTn id="26" dur="1000" fill="hold"/>
                                        <p:tgtEl>
                                          <p:spTgt spid="44"/>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44"/>
                                        </p:tgtEl>
                                        <p:attrNameLst>
                                          <p:attrName>ppt_y</p:attrName>
                                        </p:attrNameLst>
                                      </p:cBhvr>
                                      <p:tavLst>
                                        <p:tav tm="0" fmla="#ppt_y+(sin(-2*pi*(1-$))*-#ppt_x+cos(-2*pi*(1-$))*(1-#ppt_y))*(1-$)">
                                          <p:val>
                                            <p:fltVal val="0"/>
                                          </p:val>
                                        </p:tav>
                                        <p:tav tm="100000">
                                          <p:val>
                                            <p:fltVal val="1"/>
                                          </p:val>
                                        </p:tav>
                                      </p:tavLst>
                                    </p:anim>
                                  </p:childTnLst>
                                </p:cTn>
                              </p:par>
                              <p:par>
                                <p:cTn id="28" presetID="15" presetClass="entr" presetSubtype="0" fill="hold" nodeType="with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p:cTn id="30" dur="1000" fill="hold"/>
                                        <p:tgtEl>
                                          <p:spTgt spid="45"/>
                                        </p:tgtEl>
                                        <p:attrNameLst>
                                          <p:attrName>ppt_w</p:attrName>
                                        </p:attrNameLst>
                                      </p:cBhvr>
                                      <p:tavLst>
                                        <p:tav tm="0">
                                          <p:val>
                                            <p:fltVal val="0"/>
                                          </p:val>
                                        </p:tav>
                                        <p:tav tm="100000">
                                          <p:val>
                                            <p:strVal val="#ppt_w"/>
                                          </p:val>
                                        </p:tav>
                                      </p:tavLst>
                                    </p:anim>
                                    <p:anim calcmode="lin" valueType="num">
                                      <p:cBhvr>
                                        <p:cTn id="31" dur="1000" fill="hold"/>
                                        <p:tgtEl>
                                          <p:spTgt spid="45"/>
                                        </p:tgtEl>
                                        <p:attrNameLst>
                                          <p:attrName>ppt_h</p:attrName>
                                        </p:attrNameLst>
                                      </p:cBhvr>
                                      <p:tavLst>
                                        <p:tav tm="0">
                                          <p:val>
                                            <p:fltVal val="0"/>
                                          </p:val>
                                        </p:tav>
                                        <p:tav tm="100000">
                                          <p:val>
                                            <p:strVal val="#ppt_h"/>
                                          </p:val>
                                        </p:tav>
                                      </p:tavLst>
                                    </p:anim>
                                    <p:anim calcmode="lin" valueType="num">
                                      <p:cBhvr>
                                        <p:cTn id="32" dur="1000" fill="hold"/>
                                        <p:tgtEl>
                                          <p:spTgt spid="45"/>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45"/>
                                        </p:tgtEl>
                                        <p:attrNameLst>
                                          <p:attrName>ppt_y</p:attrName>
                                        </p:attrNameLst>
                                      </p:cBhvr>
                                      <p:tavLst>
                                        <p:tav tm="0" fmla="#ppt_y+(sin(-2*pi*(1-$))*-#ppt_x+cos(-2*pi*(1-$))*(1-#ppt_y))*(1-$)">
                                          <p:val>
                                            <p:fltVal val="0"/>
                                          </p:val>
                                        </p:tav>
                                        <p:tav tm="100000">
                                          <p:val>
                                            <p:fltVal val="1"/>
                                          </p:val>
                                        </p:tav>
                                      </p:tavLst>
                                    </p:anim>
                                  </p:childTnLst>
                                </p:cTn>
                              </p:par>
                              <p:par>
                                <p:cTn id="34" presetID="15" presetClass="entr" presetSubtype="0" fill="hold" nodeType="with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1000" fill="hold"/>
                                        <p:tgtEl>
                                          <p:spTgt spid="38"/>
                                        </p:tgtEl>
                                        <p:attrNameLst>
                                          <p:attrName>ppt_w</p:attrName>
                                        </p:attrNameLst>
                                      </p:cBhvr>
                                      <p:tavLst>
                                        <p:tav tm="0">
                                          <p:val>
                                            <p:fltVal val="0"/>
                                          </p:val>
                                        </p:tav>
                                        <p:tav tm="100000">
                                          <p:val>
                                            <p:strVal val="#ppt_w"/>
                                          </p:val>
                                        </p:tav>
                                      </p:tavLst>
                                    </p:anim>
                                    <p:anim calcmode="lin" valueType="num">
                                      <p:cBhvr>
                                        <p:cTn id="37" dur="1000" fill="hold"/>
                                        <p:tgtEl>
                                          <p:spTgt spid="38"/>
                                        </p:tgtEl>
                                        <p:attrNameLst>
                                          <p:attrName>ppt_h</p:attrName>
                                        </p:attrNameLst>
                                      </p:cBhvr>
                                      <p:tavLst>
                                        <p:tav tm="0">
                                          <p:val>
                                            <p:fltVal val="0"/>
                                          </p:val>
                                        </p:tav>
                                        <p:tav tm="100000">
                                          <p:val>
                                            <p:strVal val="#ppt_h"/>
                                          </p:val>
                                        </p:tav>
                                      </p:tavLst>
                                    </p:anim>
                                    <p:anim calcmode="lin" valueType="num">
                                      <p:cBhvr>
                                        <p:cTn id="38" dur="1000" fill="hold"/>
                                        <p:tgtEl>
                                          <p:spTgt spid="38"/>
                                        </p:tgtEl>
                                        <p:attrNameLst>
                                          <p:attrName>ppt_x</p:attrName>
                                        </p:attrNameLst>
                                      </p:cBhvr>
                                      <p:tavLst>
                                        <p:tav tm="0" fmla="#ppt_x+(cos(-2*pi*(1-$))*-#ppt_x-sin(-2*pi*(1-$))*(1-#ppt_y))*(1-$)">
                                          <p:val>
                                            <p:fltVal val="0"/>
                                          </p:val>
                                        </p:tav>
                                        <p:tav tm="100000">
                                          <p:val>
                                            <p:fltVal val="1"/>
                                          </p:val>
                                        </p:tav>
                                      </p:tavLst>
                                    </p:anim>
                                    <p:anim calcmode="lin" valueType="num">
                                      <p:cBhvr>
                                        <p:cTn id="39" dur="1000" fill="hold"/>
                                        <p:tgtEl>
                                          <p:spTgt spid="38"/>
                                        </p:tgtEl>
                                        <p:attrNameLst>
                                          <p:attrName>ppt_y</p:attrName>
                                        </p:attrNameLst>
                                      </p:cBhvr>
                                      <p:tavLst>
                                        <p:tav tm="0" fmla="#ppt_y+(sin(-2*pi*(1-$))*-#ppt_x+cos(-2*pi*(1-$))*(1-#ppt_y))*(1-$)">
                                          <p:val>
                                            <p:fltVal val="0"/>
                                          </p:val>
                                        </p:tav>
                                        <p:tav tm="100000">
                                          <p:val>
                                            <p:fltVal val="1"/>
                                          </p:val>
                                        </p:tav>
                                      </p:tavLst>
                                    </p:anim>
                                  </p:childTnLst>
                                </p:cTn>
                              </p:par>
                              <p:par>
                                <p:cTn id="40" presetID="15" presetClass="entr" presetSubtype="0" fill="hold" nodeType="with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p:cTn id="42" dur="1000" fill="hold"/>
                                        <p:tgtEl>
                                          <p:spTgt spid="43"/>
                                        </p:tgtEl>
                                        <p:attrNameLst>
                                          <p:attrName>ppt_w</p:attrName>
                                        </p:attrNameLst>
                                      </p:cBhvr>
                                      <p:tavLst>
                                        <p:tav tm="0">
                                          <p:val>
                                            <p:fltVal val="0"/>
                                          </p:val>
                                        </p:tav>
                                        <p:tav tm="100000">
                                          <p:val>
                                            <p:strVal val="#ppt_w"/>
                                          </p:val>
                                        </p:tav>
                                      </p:tavLst>
                                    </p:anim>
                                    <p:anim calcmode="lin" valueType="num">
                                      <p:cBhvr>
                                        <p:cTn id="43" dur="1000" fill="hold"/>
                                        <p:tgtEl>
                                          <p:spTgt spid="43"/>
                                        </p:tgtEl>
                                        <p:attrNameLst>
                                          <p:attrName>ppt_h</p:attrName>
                                        </p:attrNameLst>
                                      </p:cBhvr>
                                      <p:tavLst>
                                        <p:tav tm="0">
                                          <p:val>
                                            <p:fltVal val="0"/>
                                          </p:val>
                                        </p:tav>
                                        <p:tav tm="100000">
                                          <p:val>
                                            <p:strVal val="#ppt_h"/>
                                          </p:val>
                                        </p:tav>
                                      </p:tavLst>
                                    </p:anim>
                                    <p:anim calcmode="lin" valueType="num">
                                      <p:cBhvr>
                                        <p:cTn id="44" dur="1000" fill="hold"/>
                                        <p:tgtEl>
                                          <p:spTgt spid="43"/>
                                        </p:tgtEl>
                                        <p:attrNameLst>
                                          <p:attrName>ppt_x</p:attrName>
                                        </p:attrNameLst>
                                      </p:cBhvr>
                                      <p:tavLst>
                                        <p:tav tm="0" fmla="#ppt_x+(cos(-2*pi*(1-$))*-#ppt_x-sin(-2*pi*(1-$))*(1-#ppt_y))*(1-$)">
                                          <p:val>
                                            <p:fltVal val="0"/>
                                          </p:val>
                                        </p:tav>
                                        <p:tav tm="100000">
                                          <p:val>
                                            <p:fltVal val="1"/>
                                          </p:val>
                                        </p:tav>
                                      </p:tavLst>
                                    </p:anim>
                                    <p:anim calcmode="lin" valueType="num">
                                      <p:cBhvr>
                                        <p:cTn id="45" dur="1000" fill="hold"/>
                                        <p:tgtEl>
                                          <p:spTgt spid="43"/>
                                        </p:tgtEl>
                                        <p:attrNameLst>
                                          <p:attrName>ppt_y</p:attrName>
                                        </p:attrNameLst>
                                      </p:cBhvr>
                                      <p:tavLst>
                                        <p:tav tm="0" fmla="#ppt_y+(sin(-2*pi*(1-$))*-#ppt_x+cos(-2*pi*(1-$))*(1-#ppt_y))*(1-$)">
                                          <p:val>
                                            <p:fltVal val="0"/>
                                          </p:val>
                                        </p:tav>
                                        <p:tav tm="100000">
                                          <p:val>
                                            <p:fltVal val="1"/>
                                          </p:val>
                                        </p:tav>
                                      </p:tavLst>
                                    </p:anim>
                                  </p:childTnLst>
                                </p:cTn>
                              </p:par>
                              <p:par>
                                <p:cTn id="46" presetID="15" presetClass="entr" presetSubtype="0" fill="hold" nodeType="with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p:cTn id="48" dur="1000" fill="hold"/>
                                        <p:tgtEl>
                                          <p:spTgt spid="42"/>
                                        </p:tgtEl>
                                        <p:attrNameLst>
                                          <p:attrName>ppt_w</p:attrName>
                                        </p:attrNameLst>
                                      </p:cBhvr>
                                      <p:tavLst>
                                        <p:tav tm="0">
                                          <p:val>
                                            <p:fltVal val="0"/>
                                          </p:val>
                                        </p:tav>
                                        <p:tav tm="100000">
                                          <p:val>
                                            <p:strVal val="#ppt_w"/>
                                          </p:val>
                                        </p:tav>
                                      </p:tavLst>
                                    </p:anim>
                                    <p:anim calcmode="lin" valueType="num">
                                      <p:cBhvr>
                                        <p:cTn id="49" dur="1000" fill="hold"/>
                                        <p:tgtEl>
                                          <p:spTgt spid="42"/>
                                        </p:tgtEl>
                                        <p:attrNameLst>
                                          <p:attrName>ppt_h</p:attrName>
                                        </p:attrNameLst>
                                      </p:cBhvr>
                                      <p:tavLst>
                                        <p:tav tm="0">
                                          <p:val>
                                            <p:fltVal val="0"/>
                                          </p:val>
                                        </p:tav>
                                        <p:tav tm="100000">
                                          <p:val>
                                            <p:strVal val="#ppt_h"/>
                                          </p:val>
                                        </p:tav>
                                      </p:tavLst>
                                    </p:anim>
                                    <p:anim calcmode="lin" valueType="num">
                                      <p:cBhvr>
                                        <p:cTn id="50"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51" dur="1000" fill="hold"/>
                                        <p:tgtEl>
                                          <p:spTgt spid="42"/>
                                        </p:tgtEl>
                                        <p:attrNameLst>
                                          <p:attrName>ppt_y</p:attrName>
                                        </p:attrNameLst>
                                      </p:cBhvr>
                                      <p:tavLst>
                                        <p:tav tm="0" fmla="#ppt_y+(sin(-2*pi*(1-$))*-#ppt_x+cos(-2*pi*(1-$))*(1-#ppt_y))*(1-$)">
                                          <p:val>
                                            <p:fltVal val="0"/>
                                          </p:val>
                                        </p:tav>
                                        <p:tav tm="100000">
                                          <p:val>
                                            <p:fltVal val="1"/>
                                          </p:val>
                                        </p:tav>
                                      </p:tavLst>
                                    </p:anim>
                                  </p:childTnLst>
                                </p:cTn>
                              </p:par>
                              <p:par>
                                <p:cTn id="52" presetID="15" presetClass="entr" presetSubtype="0" fill="hold" nodeType="with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p:cTn id="54" dur="1000" fill="hold"/>
                                        <p:tgtEl>
                                          <p:spTgt spid="41"/>
                                        </p:tgtEl>
                                        <p:attrNameLst>
                                          <p:attrName>ppt_w</p:attrName>
                                        </p:attrNameLst>
                                      </p:cBhvr>
                                      <p:tavLst>
                                        <p:tav tm="0">
                                          <p:val>
                                            <p:fltVal val="0"/>
                                          </p:val>
                                        </p:tav>
                                        <p:tav tm="100000">
                                          <p:val>
                                            <p:strVal val="#ppt_w"/>
                                          </p:val>
                                        </p:tav>
                                      </p:tavLst>
                                    </p:anim>
                                    <p:anim calcmode="lin" valueType="num">
                                      <p:cBhvr>
                                        <p:cTn id="55" dur="1000" fill="hold"/>
                                        <p:tgtEl>
                                          <p:spTgt spid="41"/>
                                        </p:tgtEl>
                                        <p:attrNameLst>
                                          <p:attrName>ppt_h</p:attrName>
                                        </p:attrNameLst>
                                      </p:cBhvr>
                                      <p:tavLst>
                                        <p:tav tm="0">
                                          <p:val>
                                            <p:fltVal val="0"/>
                                          </p:val>
                                        </p:tav>
                                        <p:tav tm="100000">
                                          <p:val>
                                            <p:strVal val="#ppt_h"/>
                                          </p:val>
                                        </p:tav>
                                      </p:tavLst>
                                    </p:anim>
                                    <p:anim calcmode="lin" valueType="num">
                                      <p:cBhvr>
                                        <p:cTn id="56" dur="1000" fill="hold"/>
                                        <p:tgtEl>
                                          <p:spTgt spid="41"/>
                                        </p:tgtEl>
                                        <p:attrNameLst>
                                          <p:attrName>ppt_x</p:attrName>
                                        </p:attrNameLst>
                                      </p:cBhvr>
                                      <p:tavLst>
                                        <p:tav tm="0" fmla="#ppt_x+(cos(-2*pi*(1-$))*-#ppt_x-sin(-2*pi*(1-$))*(1-#ppt_y))*(1-$)">
                                          <p:val>
                                            <p:fltVal val="0"/>
                                          </p:val>
                                        </p:tav>
                                        <p:tav tm="100000">
                                          <p:val>
                                            <p:fltVal val="1"/>
                                          </p:val>
                                        </p:tav>
                                      </p:tavLst>
                                    </p:anim>
                                    <p:anim calcmode="lin" valueType="num">
                                      <p:cBhvr>
                                        <p:cTn id="57" dur="1000" fill="hold"/>
                                        <p:tgtEl>
                                          <p:spTgt spid="41"/>
                                        </p:tgtEl>
                                        <p:attrNameLst>
                                          <p:attrName>ppt_y</p:attrName>
                                        </p:attrNameLst>
                                      </p:cBhvr>
                                      <p:tavLst>
                                        <p:tav tm="0" fmla="#ppt_y+(sin(-2*pi*(1-$))*-#ppt_x+cos(-2*pi*(1-$))*(1-#ppt_y))*(1-$)">
                                          <p:val>
                                            <p:fltVal val="0"/>
                                          </p:val>
                                        </p:tav>
                                        <p:tav tm="100000">
                                          <p:val>
                                            <p:fltVal val="1"/>
                                          </p:val>
                                        </p:tav>
                                      </p:tavLst>
                                    </p:anim>
                                  </p:childTnLst>
                                </p:cTn>
                              </p:par>
                              <p:par>
                                <p:cTn id="58" presetID="15" presetClass="entr" presetSubtype="0" fill="hold" nodeType="withEffect">
                                  <p:stCondLst>
                                    <p:cond delay="0"/>
                                  </p:stCondLst>
                                  <p:childTnLst>
                                    <p:set>
                                      <p:cBhvr>
                                        <p:cTn id="59" dur="1" fill="hold">
                                          <p:stCondLst>
                                            <p:cond delay="0"/>
                                          </p:stCondLst>
                                        </p:cTn>
                                        <p:tgtEl>
                                          <p:spTgt spid="47"/>
                                        </p:tgtEl>
                                        <p:attrNameLst>
                                          <p:attrName>style.visibility</p:attrName>
                                        </p:attrNameLst>
                                      </p:cBhvr>
                                      <p:to>
                                        <p:strVal val="visible"/>
                                      </p:to>
                                    </p:set>
                                    <p:anim calcmode="lin" valueType="num">
                                      <p:cBhvr>
                                        <p:cTn id="60" dur="1000" fill="hold"/>
                                        <p:tgtEl>
                                          <p:spTgt spid="47"/>
                                        </p:tgtEl>
                                        <p:attrNameLst>
                                          <p:attrName>ppt_w</p:attrName>
                                        </p:attrNameLst>
                                      </p:cBhvr>
                                      <p:tavLst>
                                        <p:tav tm="0">
                                          <p:val>
                                            <p:fltVal val="0"/>
                                          </p:val>
                                        </p:tav>
                                        <p:tav tm="100000">
                                          <p:val>
                                            <p:strVal val="#ppt_w"/>
                                          </p:val>
                                        </p:tav>
                                      </p:tavLst>
                                    </p:anim>
                                    <p:anim calcmode="lin" valueType="num">
                                      <p:cBhvr>
                                        <p:cTn id="61" dur="1000" fill="hold"/>
                                        <p:tgtEl>
                                          <p:spTgt spid="47"/>
                                        </p:tgtEl>
                                        <p:attrNameLst>
                                          <p:attrName>ppt_h</p:attrName>
                                        </p:attrNameLst>
                                      </p:cBhvr>
                                      <p:tavLst>
                                        <p:tav tm="0">
                                          <p:val>
                                            <p:fltVal val="0"/>
                                          </p:val>
                                        </p:tav>
                                        <p:tav tm="100000">
                                          <p:val>
                                            <p:strVal val="#ppt_h"/>
                                          </p:val>
                                        </p:tav>
                                      </p:tavLst>
                                    </p:anim>
                                    <p:anim calcmode="lin" valueType="num">
                                      <p:cBhvr>
                                        <p:cTn id="62"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63" dur="1000" fill="hold"/>
                                        <p:tgtEl>
                                          <p:spTgt spid="47"/>
                                        </p:tgtEl>
                                        <p:attrNameLst>
                                          <p:attrName>ppt_y</p:attrName>
                                        </p:attrNameLst>
                                      </p:cBhvr>
                                      <p:tavLst>
                                        <p:tav tm="0" fmla="#ppt_y+(sin(-2*pi*(1-$))*-#ppt_x+cos(-2*pi*(1-$))*(1-#ppt_y))*(1-$)">
                                          <p:val>
                                            <p:fltVal val="0"/>
                                          </p:val>
                                        </p:tav>
                                        <p:tav tm="100000">
                                          <p:val>
                                            <p:fltVal val="1"/>
                                          </p:val>
                                        </p:tav>
                                      </p:tavLst>
                                    </p:anim>
                                  </p:childTnLst>
                                </p:cTn>
                              </p:par>
                              <p:par>
                                <p:cTn id="64" presetID="15" presetClass="entr" presetSubtype="0" fill="hold" nodeType="with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p:cTn id="66" dur="1000" fill="hold"/>
                                        <p:tgtEl>
                                          <p:spTgt spid="48"/>
                                        </p:tgtEl>
                                        <p:attrNameLst>
                                          <p:attrName>ppt_w</p:attrName>
                                        </p:attrNameLst>
                                      </p:cBhvr>
                                      <p:tavLst>
                                        <p:tav tm="0">
                                          <p:val>
                                            <p:fltVal val="0"/>
                                          </p:val>
                                        </p:tav>
                                        <p:tav tm="100000">
                                          <p:val>
                                            <p:strVal val="#ppt_w"/>
                                          </p:val>
                                        </p:tav>
                                      </p:tavLst>
                                    </p:anim>
                                    <p:anim calcmode="lin" valueType="num">
                                      <p:cBhvr>
                                        <p:cTn id="67" dur="1000" fill="hold"/>
                                        <p:tgtEl>
                                          <p:spTgt spid="48"/>
                                        </p:tgtEl>
                                        <p:attrNameLst>
                                          <p:attrName>ppt_h</p:attrName>
                                        </p:attrNameLst>
                                      </p:cBhvr>
                                      <p:tavLst>
                                        <p:tav tm="0">
                                          <p:val>
                                            <p:fltVal val="0"/>
                                          </p:val>
                                        </p:tav>
                                        <p:tav tm="100000">
                                          <p:val>
                                            <p:strVal val="#ppt_h"/>
                                          </p:val>
                                        </p:tav>
                                      </p:tavLst>
                                    </p:anim>
                                    <p:anim calcmode="lin" valueType="num">
                                      <p:cBhvr>
                                        <p:cTn id="68" dur="1000" fill="hold"/>
                                        <p:tgtEl>
                                          <p:spTgt spid="48"/>
                                        </p:tgtEl>
                                        <p:attrNameLst>
                                          <p:attrName>ppt_x</p:attrName>
                                        </p:attrNameLst>
                                      </p:cBhvr>
                                      <p:tavLst>
                                        <p:tav tm="0" fmla="#ppt_x+(cos(-2*pi*(1-$))*-#ppt_x-sin(-2*pi*(1-$))*(1-#ppt_y))*(1-$)">
                                          <p:val>
                                            <p:fltVal val="0"/>
                                          </p:val>
                                        </p:tav>
                                        <p:tav tm="100000">
                                          <p:val>
                                            <p:fltVal val="1"/>
                                          </p:val>
                                        </p:tav>
                                      </p:tavLst>
                                    </p:anim>
                                    <p:anim calcmode="lin" valueType="num">
                                      <p:cBhvr>
                                        <p:cTn id="69" dur="1000" fill="hold"/>
                                        <p:tgtEl>
                                          <p:spTgt spid="4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96"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D949FAFF-23CE-4D9B-858A-2E6720DBFA7C}"/>
              </a:ext>
            </a:extLst>
          </p:cNvPr>
          <p:cNvSpPr>
            <a:spLocks noGrp="1" noChangeArrowheads="1"/>
          </p:cNvSpPr>
          <p:nvPr>
            <p:ph type="title"/>
          </p:nvPr>
        </p:nvSpPr>
        <p:spPr>
          <a:xfrm>
            <a:off x="1845244" y="1014705"/>
            <a:ext cx="5453510" cy="503847"/>
          </a:xfrm>
        </p:spPr>
        <p:txBody>
          <a:bodyPr>
            <a:normAutofit fontScale="90000"/>
          </a:bodyPr>
          <a:lstStyle/>
          <a:p>
            <a:pPr eaLnBrk="1" hangingPunct="1"/>
            <a:r>
              <a:rPr lang="en-US" altLang="en-US" dirty="0">
                <a:ln>
                  <a:noFill/>
                </a:ln>
                <a:solidFill>
                  <a:srgbClr val="002060"/>
                </a:solidFill>
              </a:rPr>
              <a:t>Additional organizations</a:t>
            </a:r>
          </a:p>
        </p:txBody>
      </p:sp>
      <p:sp>
        <p:nvSpPr>
          <p:cNvPr id="3" name="Content Placeholder 2">
            <a:extLst>
              <a:ext uri="{FF2B5EF4-FFF2-40B4-BE49-F238E27FC236}">
                <a16:creationId xmlns:a16="http://schemas.microsoft.com/office/drawing/2014/main" id="{ADC002E6-F4C8-4CE3-982E-464EBDAEB2A0}"/>
              </a:ext>
            </a:extLst>
          </p:cNvPr>
          <p:cNvSpPr>
            <a:spLocks noGrp="1"/>
          </p:cNvSpPr>
          <p:nvPr>
            <p:ph idx="1"/>
          </p:nvPr>
        </p:nvSpPr>
        <p:spPr>
          <a:xfrm>
            <a:off x="577880" y="2015733"/>
            <a:ext cx="7988239" cy="4524072"/>
          </a:xfrm>
        </p:spPr>
        <p:txBody>
          <a:bodyPr rtlCol="0">
            <a:noAutofit/>
          </a:bodyPr>
          <a:lstStyle/>
          <a:p>
            <a:pPr eaLnBrk="1" fontAlgn="auto" hangingPunct="1">
              <a:buFont typeface="Arial"/>
              <a:buChar char="•"/>
              <a:defRPr/>
            </a:pPr>
            <a:r>
              <a:rPr lang="en-US" dirty="0">
                <a:solidFill>
                  <a:srgbClr val="002060"/>
                </a:solidFill>
              </a:rPr>
              <a:t>Many other international organizations follow (in its entirety or partially) the remuneration system of the UN common system, such as:</a:t>
            </a:r>
          </a:p>
          <a:p>
            <a:pPr eaLnBrk="1" fontAlgn="auto" hangingPunct="1">
              <a:buFont typeface="Arial"/>
              <a:buChar char="•"/>
              <a:defRPr/>
            </a:pPr>
            <a:r>
              <a:rPr lang="en-US" dirty="0">
                <a:solidFill>
                  <a:srgbClr val="002060"/>
                </a:solidFill>
              </a:rPr>
              <a:t>International Criminal Court (ICC-CPI), Organization of American States (OAS), Inter-Parliamentary Union (IPU), Commission for the Conservation of Antarctic Marine Living Resources (CCAMLR), International Sugar Organization, Organization for Security and Co-operation in Europe (OSCE), Organization for the Prohibition of Chemical Weapons (OPCW), and others. </a:t>
            </a:r>
          </a:p>
          <a:p>
            <a:pPr eaLnBrk="1" fontAlgn="auto" hangingPunct="1">
              <a:buFont typeface="Arial"/>
              <a:buChar char="•"/>
              <a:defRPr/>
            </a:pPr>
            <a:r>
              <a:rPr lang="en-US" dirty="0">
                <a:solidFill>
                  <a:srgbClr val="002060"/>
                </a:solidFill>
              </a:rPr>
              <a:t>Bretton Woods organizations (WBG, IMF) and the World Trade Organization (WTO) do </a:t>
            </a:r>
            <a:r>
              <a:rPr lang="en-US" u="sng" dirty="0">
                <a:solidFill>
                  <a:srgbClr val="002060"/>
                </a:solidFill>
              </a:rPr>
              <a:t>not</a:t>
            </a:r>
            <a:r>
              <a:rPr lang="en-US" dirty="0">
                <a:solidFill>
                  <a:srgbClr val="002060"/>
                </a:solidFill>
              </a:rPr>
              <a:t> belong to the common system.</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62854" name="Rectangle 6">
            <a:extLst>
              <a:ext uri="{FF2B5EF4-FFF2-40B4-BE49-F238E27FC236}">
                <a16:creationId xmlns:a16="http://schemas.microsoft.com/office/drawing/2014/main" id="{53739EFB-0FF2-48F3-A340-143C4CB25363}"/>
              </a:ext>
            </a:extLst>
          </p:cNvPr>
          <p:cNvSpPr>
            <a:spLocks noChangeArrowheads="1"/>
          </p:cNvSpPr>
          <p:nvPr/>
        </p:nvSpPr>
        <p:spPr bwMode="auto">
          <a:xfrm>
            <a:off x="4641850" y="1543082"/>
            <a:ext cx="2813050" cy="1196975"/>
          </a:xfrm>
          <a:prstGeom prst="rect">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38100">
            <a:solidFill>
              <a:srgbClr val="002060"/>
            </a:solidFill>
            <a:miter lim="800000"/>
            <a:headEnd/>
            <a:tailEnd/>
          </a:ln>
          <a:effectLst/>
        </p:spPr>
        <p:txBody>
          <a:bodyPr lIns="0" tIns="182562" rIns="0" bIns="182562"/>
          <a:lstStyle/>
          <a:p>
            <a:pPr algn="ctr" eaLnBrk="1" fontAlgn="auto" hangingPunct="1">
              <a:spcBef>
                <a:spcPts val="0"/>
              </a:spcBef>
              <a:spcAft>
                <a:spcPts val="0"/>
              </a:spcAft>
              <a:defRPr/>
            </a:pPr>
            <a:r>
              <a:rPr lang="en-US" sz="2400" dirty="0">
                <a:solidFill>
                  <a:srgbClr val="002060"/>
                </a:solidFill>
                <a:latin typeface="+mj-lt"/>
              </a:rPr>
              <a:t>Professionals</a:t>
            </a:r>
          </a:p>
        </p:txBody>
      </p:sp>
      <p:sp>
        <p:nvSpPr>
          <p:cNvPr id="462855" name="Rectangle 7">
            <a:extLst>
              <a:ext uri="{FF2B5EF4-FFF2-40B4-BE49-F238E27FC236}">
                <a16:creationId xmlns:a16="http://schemas.microsoft.com/office/drawing/2014/main" id="{D23B3AF3-7297-44AC-81FA-F01E998D0C39}"/>
              </a:ext>
            </a:extLst>
          </p:cNvPr>
          <p:cNvSpPr>
            <a:spLocks noChangeArrowheads="1"/>
          </p:cNvSpPr>
          <p:nvPr/>
        </p:nvSpPr>
        <p:spPr bwMode="auto">
          <a:xfrm>
            <a:off x="5502275" y="2101882"/>
            <a:ext cx="1797050" cy="520655"/>
          </a:xfrm>
          <a:prstGeom prst="rect">
            <a:avLst/>
          </a:prstGeom>
          <a:solidFill>
            <a:schemeClr val="bg1">
              <a:lumMod val="20000"/>
              <a:lumOff val="80000"/>
            </a:schemeClr>
          </a:solidFill>
          <a:ln w="38100">
            <a:solidFill>
              <a:srgbClr val="002060"/>
            </a:solidFill>
            <a:miter lim="800000"/>
            <a:headEnd/>
            <a:tailEnd/>
          </a:ln>
          <a:effectLst/>
        </p:spPr>
        <p:txBody>
          <a:bodyPr lIns="90487" tIns="44450" rIns="90487" bIns="44450">
            <a:spAutoFit/>
          </a:bodyPr>
          <a:lstStyle/>
          <a:p>
            <a:pPr algn="ctr" eaLnBrk="1" fontAlgn="auto" hangingPunct="1">
              <a:spcBef>
                <a:spcPts val="0"/>
              </a:spcBef>
              <a:spcAft>
                <a:spcPts val="0"/>
              </a:spcAft>
              <a:defRPr/>
            </a:pPr>
            <a:r>
              <a:rPr lang="en-US" sz="2800" dirty="0">
                <a:solidFill>
                  <a:srgbClr val="002060"/>
                </a:solidFill>
                <a:latin typeface="+mj-lt"/>
              </a:rPr>
              <a:t>45,760</a:t>
            </a:r>
          </a:p>
        </p:txBody>
      </p:sp>
      <p:sp>
        <p:nvSpPr>
          <p:cNvPr id="462856" name="Rectangle 8">
            <a:extLst>
              <a:ext uri="{FF2B5EF4-FFF2-40B4-BE49-F238E27FC236}">
                <a16:creationId xmlns:a16="http://schemas.microsoft.com/office/drawing/2014/main" id="{B1BACDBF-1CCB-4415-8A58-023E24C0BF27}"/>
              </a:ext>
            </a:extLst>
          </p:cNvPr>
          <p:cNvSpPr>
            <a:spLocks noChangeArrowheads="1"/>
          </p:cNvSpPr>
          <p:nvPr/>
        </p:nvSpPr>
        <p:spPr bwMode="auto">
          <a:xfrm>
            <a:off x="302147" y="2954212"/>
            <a:ext cx="4191000" cy="1377950"/>
          </a:xfrm>
          <a:prstGeom prst="rect">
            <a:avLst/>
          </a:prstGeom>
          <a:solidFill>
            <a:schemeClr val="bg1">
              <a:lumMod val="20000"/>
              <a:lumOff val="80000"/>
            </a:schemeClr>
          </a:solidFill>
          <a:ln w="38100">
            <a:solidFill>
              <a:srgbClr val="002060"/>
            </a:solidFill>
            <a:miter lim="800000"/>
            <a:headEnd/>
            <a:tailEnd/>
          </a:ln>
          <a:effectLst/>
        </p:spPr>
        <p:txBody>
          <a:bodyPr wrap="none" lIns="90487" tIns="44450" rIns="90487" bIns="44450" anchor="ctr"/>
          <a:lstStyle/>
          <a:p>
            <a:pPr algn="ctr" eaLnBrk="1" fontAlgn="auto" hangingPunct="1">
              <a:lnSpc>
                <a:spcPct val="95000"/>
              </a:lnSpc>
              <a:spcBef>
                <a:spcPts val="0"/>
              </a:spcBef>
              <a:spcAft>
                <a:spcPts val="0"/>
              </a:spcAft>
              <a:defRPr/>
            </a:pPr>
            <a:r>
              <a:rPr lang="en-US" sz="7200" b="1" dirty="0">
                <a:solidFill>
                  <a:srgbClr val="002060"/>
                </a:solidFill>
                <a:latin typeface="+mj-lt"/>
              </a:rPr>
              <a:t>125,436</a:t>
            </a:r>
          </a:p>
        </p:txBody>
      </p:sp>
      <p:sp>
        <p:nvSpPr>
          <p:cNvPr id="462857" name="Rectangle 9">
            <a:extLst>
              <a:ext uri="{FF2B5EF4-FFF2-40B4-BE49-F238E27FC236}">
                <a16:creationId xmlns:a16="http://schemas.microsoft.com/office/drawing/2014/main" id="{6C7EDFA8-573F-4F81-92D4-54D8EAD1A563}"/>
              </a:ext>
            </a:extLst>
          </p:cNvPr>
          <p:cNvSpPr>
            <a:spLocks noChangeArrowheads="1"/>
          </p:cNvSpPr>
          <p:nvPr/>
        </p:nvSpPr>
        <p:spPr bwMode="auto">
          <a:xfrm>
            <a:off x="5070475" y="2814670"/>
            <a:ext cx="3367088" cy="1136650"/>
          </a:xfrm>
          <a:prstGeom prst="rect">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38100">
            <a:solidFill>
              <a:srgbClr val="002060"/>
            </a:solidFill>
            <a:miter lim="800000"/>
            <a:headEnd/>
            <a:tailEnd/>
          </a:ln>
          <a:effectLst/>
        </p:spPr>
        <p:txBody>
          <a:bodyPr lIns="0" tIns="228600" rIns="0" bIns="228600"/>
          <a:lstStyle/>
          <a:p>
            <a:pPr algn="ctr">
              <a:defRPr/>
            </a:pPr>
            <a:r>
              <a:rPr lang="en-US" sz="2400" dirty="0">
                <a:solidFill>
                  <a:srgbClr val="002060"/>
                </a:solidFill>
                <a:latin typeface="+mj-lt"/>
              </a:rPr>
              <a:t>General Service </a:t>
            </a:r>
            <a:r>
              <a:rPr lang="en-US" sz="2400" dirty="0">
                <a:solidFill>
                  <a:srgbClr val="002060"/>
                </a:solidFill>
              </a:rPr>
              <a:t>*</a:t>
            </a:r>
            <a:endParaRPr lang="en-US" sz="2400" dirty="0">
              <a:solidFill>
                <a:srgbClr val="002060"/>
              </a:solidFill>
              <a:latin typeface="+mj-lt"/>
            </a:endParaRPr>
          </a:p>
        </p:txBody>
      </p:sp>
      <p:sp>
        <p:nvSpPr>
          <p:cNvPr id="462858" name="Rectangle 10">
            <a:extLst>
              <a:ext uri="{FF2B5EF4-FFF2-40B4-BE49-F238E27FC236}">
                <a16:creationId xmlns:a16="http://schemas.microsoft.com/office/drawing/2014/main" id="{36981BC2-9B51-46B5-92D8-3E06C598D222}"/>
              </a:ext>
            </a:extLst>
          </p:cNvPr>
          <p:cNvSpPr>
            <a:spLocks noChangeArrowheads="1"/>
          </p:cNvSpPr>
          <p:nvPr/>
        </p:nvSpPr>
        <p:spPr bwMode="auto">
          <a:xfrm>
            <a:off x="6942761" y="3376645"/>
            <a:ext cx="1184619" cy="520655"/>
          </a:xfrm>
          <a:prstGeom prst="rect">
            <a:avLst/>
          </a:prstGeom>
          <a:solidFill>
            <a:schemeClr val="bg1"/>
          </a:solidFill>
          <a:ln w="38100">
            <a:solidFill>
              <a:srgbClr val="002060"/>
            </a:solidFill>
            <a:miter lim="800000"/>
            <a:headEnd/>
            <a:tailEnd/>
          </a:ln>
        </p:spPr>
        <p:txBody>
          <a:bodyPr wrap="none" lIns="90487" tIns="44450" rIns="90487" bIns="44450">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en-US" altLang="en-US" sz="2800" dirty="0">
                <a:solidFill>
                  <a:srgbClr val="002060"/>
                </a:solidFill>
                <a:latin typeface="+mj-lt"/>
              </a:rPr>
              <a:t>59,383</a:t>
            </a:r>
          </a:p>
        </p:txBody>
      </p:sp>
      <p:sp>
        <p:nvSpPr>
          <p:cNvPr id="462859" name="Oval 11">
            <a:extLst>
              <a:ext uri="{FF2B5EF4-FFF2-40B4-BE49-F238E27FC236}">
                <a16:creationId xmlns:a16="http://schemas.microsoft.com/office/drawing/2014/main" id="{81335824-F881-496E-9A64-9285D8CAA708}"/>
              </a:ext>
            </a:extLst>
          </p:cNvPr>
          <p:cNvSpPr>
            <a:spLocks noChangeArrowheads="1"/>
          </p:cNvSpPr>
          <p:nvPr/>
        </p:nvSpPr>
        <p:spPr bwMode="auto">
          <a:xfrm>
            <a:off x="7269163" y="1508157"/>
            <a:ext cx="1066800" cy="944563"/>
          </a:xfrm>
          <a:prstGeom prst="ellipse">
            <a:avLst/>
          </a:prstGeom>
          <a:solidFill>
            <a:schemeClr val="bg1">
              <a:lumMod val="75000"/>
            </a:schemeClr>
          </a:solidFill>
          <a:ln w="38100">
            <a:solidFill>
              <a:srgbClr val="002060"/>
            </a:solidFill>
            <a:round/>
            <a:headEnd/>
            <a:tailEnd/>
          </a:ln>
        </p:spPr>
        <p:txBody>
          <a:bodyPr wrap="none" lIns="92075" tIns="92075" rIns="92075" bIns="92075"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defRPr/>
            </a:pPr>
            <a:endParaRPr lang="en-US" altLang="en-US" sz="3200" b="1" baseline="30000" dirty="0">
              <a:solidFill>
                <a:srgbClr val="002060"/>
              </a:solidFill>
              <a:latin typeface="+mj-lt"/>
            </a:endParaRPr>
          </a:p>
          <a:p>
            <a:pPr algn="ctr" eaLnBrk="1" hangingPunct="1">
              <a:defRPr/>
            </a:pPr>
            <a:r>
              <a:rPr lang="en-US" altLang="en-US" sz="4000" baseline="30000" dirty="0">
                <a:solidFill>
                  <a:srgbClr val="002060"/>
                </a:solidFill>
                <a:latin typeface="+mj-lt"/>
              </a:rPr>
              <a:t>36%</a:t>
            </a:r>
          </a:p>
        </p:txBody>
      </p:sp>
      <p:sp>
        <p:nvSpPr>
          <p:cNvPr id="462860" name="Oval 12">
            <a:extLst>
              <a:ext uri="{FF2B5EF4-FFF2-40B4-BE49-F238E27FC236}">
                <a16:creationId xmlns:a16="http://schemas.microsoft.com/office/drawing/2014/main" id="{36A9FB02-81A8-49A8-A0DD-CED620AFFD22}"/>
              </a:ext>
            </a:extLst>
          </p:cNvPr>
          <p:cNvSpPr>
            <a:spLocks noChangeArrowheads="1"/>
          </p:cNvSpPr>
          <p:nvPr/>
        </p:nvSpPr>
        <p:spPr bwMode="auto">
          <a:xfrm>
            <a:off x="7967663" y="2303495"/>
            <a:ext cx="1066800" cy="981075"/>
          </a:xfrm>
          <a:prstGeom prst="ellipse">
            <a:avLst/>
          </a:prstGeom>
          <a:solidFill>
            <a:schemeClr val="bg1">
              <a:lumMod val="75000"/>
            </a:schemeClr>
          </a:solidFill>
          <a:ln w="38100">
            <a:solidFill>
              <a:srgbClr val="002060"/>
            </a:solidFill>
            <a:round/>
            <a:headEnd/>
            <a:tailEnd/>
          </a:ln>
        </p:spPr>
        <p:txBody>
          <a:bodyPr wrap="none" lIns="92075" tIns="92075" rIns="92075" bIns="92075"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defRPr/>
            </a:pPr>
            <a:r>
              <a:rPr lang="en-US" altLang="en-US" sz="3200" dirty="0">
                <a:solidFill>
                  <a:srgbClr val="002060"/>
                </a:solidFill>
                <a:latin typeface="+mj-lt"/>
              </a:rPr>
              <a:t>47</a:t>
            </a:r>
            <a:r>
              <a:rPr lang="en-US" altLang="en-US" sz="3200" baseline="30000" dirty="0">
                <a:solidFill>
                  <a:srgbClr val="002060"/>
                </a:solidFill>
                <a:latin typeface="+mj-lt"/>
              </a:rPr>
              <a:t>%</a:t>
            </a:r>
          </a:p>
        </p:txBody>
      </p:sp>
      <p:sp>
        <p:nvSpPr>
          <p:cNvPr id="462861" name="Oval 13">
            <a:extLst>
              <a:ext uri="{FF2B5EF4-FFF2-40B4-BE49-F238E27FC236}">
                <a16:creationId xmlns:a16="http://schemas.microsoft.com/office/drawing/2014/main" id="{6159DF92-CA76-44F8-AACF-B847488A1F02}"/>
              </a:ext>
            </a:extLst>
          </p:cNvPr>
          <p:cNvSpPr>
            <a:spLocks noChangeArrowheads="1"/>
          </p:cNvSpPr>
          <p:nvPr/>
        </p:nvSpPr>
        <p:spPr bwMode="auto">
          <a:xfrm>
            <a:off x="56680" y="4273910"/>
            <a:ext cx="2057400" cy="914400"/>
          </a:xfrm>
          <a:prstGeom prst="ellipse">
            <a:avLst/>
          </a:prstGeom>
          <a:solidFill>
            <a:schemeClr val="bg1">
              <a:lumMod val="75000"/>
            </a:schemeClr>
          </a:solidFill>
          <a:ln w="38100">
            <a:solidFill>
              <a:srgbClr val="002060"/>
            </a:solidFill>
            <a:round/>
            <a:headEnd/>
            <a:tailEnd/>
          </a:ln>
        </p:spPr>
        <p:txBody>
          <a:bodyPr wrap="none" lIns="92075" tIns="92075" rIns="92075" bIns="92075"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defRPr/>
            </a:pPr>
            <a:r>
              <a:rPr lang="en-US" altLang="en-US" sz="3200" b="1" dirty="0">
                <a:solidFill>
                  <a:srgbClr val="002060"/>
                </a:solidFill>
                <a:latin typeface="+mj-lt"/>
              </a:rPr>
              <a:t>Total</a:t>
            </a:r>
            <a:endParaRPr lang="en-US" altLang="en-US" sz="3200" b="1" baseline="30000" dirty="0">
              <a:solidFill>
                <a:srgbClr val="002060"/>
              </a:solidFill>
              <a:latin typeface="+mj-lt"/>
            </a:endParaRPr>
          </a:p>
        </p:txBody>
      </p:sp>
      <p:sp>
        <p:nvSpPr>
          <p:cNvPr id="462870" name="Rectangle 22">
            <a:extLst>
              <a:ext uri="{FF2B5EF4-FFF2-40B4-BE49-F238E27FC236}">
                <a16:creationId xmlns:a16="http://schemas.microsoft.com/office/drawing/2014/main" id="{D24DFFD5-ED7E-4FA3-8A13-9BA2B698BB0C}"/>
              </a:ext>
            </a:extLst>
          </p:cNvPr>
          <p:cNvSpPr>
            <a:spLocks noChangeArrowheads="1"/>
          </p:cNvSpPr>
          <p:nvPr/>
        </p:nvSpPr>
        <p:spPr bwMode="auto">
          <a:xfrm>
            <a:off x="5340350" y="4043395"/>
            <a:ext cx="3162300" cy="1106487"/>
          </a:xfrm>
          <a:prstGeom prst="rect">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38100">
            <a:solidFill>
              <a:srgbClr val="002060"/>
            </a:solidFill>
            <a:miter lim="800000"/>
            <a:headEnd/>
            <a:tailEnd/>
          </a:ln>
          <a:effectLst/>
        </p:spPr>
        <p:txBody>
          <a:bodyPr lIns="0" tIns="182562" rIns="0" bIns="182562"/>
          <a:lstStyle/>
          <a:p>
            <a:pPr algn="ctr" eaLnBrk="1" fontAlgn="auto" hangingPunct="1">
              <a:spcBef>
                <a:spcPts val="0"/>
              </a:spcBef>
              <a:spcAft>
                <a:spcPts val="0"/>
              </a:spcAft>
              <a:defRPr/>
            </a:pPr>
            <a:r>
              <a:rPr lang="en-US" sz="2400" dirty="0">
                <a:solidFill>
                  <a:srgbClr val="002060"/>
                </a:solidFill>
                <a:latin typeface="+mj-lt"/>
              </a:rPr>
              <a:t>National Officers</a:t>
            </a:r>
          </a:p>
        </p:txBody>
      </p:sp>
      <p:sp>
        <p:nvSpPr>
          <p:cNvPr id="462871" name="Rectangle 23">
            <a:extLst>
              <a:ext uri="{FF2B5EF4-FFF2-40B4-BE49-F238E27FC236}">
                <a16:creationId xmlns:a16="http://schemas.microsoft.com/office/drawing/2014/main" id="{815A7245-E125-4BE7-AC72-3F3123A268F8}"/>
              </a:ext>
            </a:extLst>
          </p:cNvPr>
          <p:cNvSpPr>
            <a:spLocks noChangeArrowheads="1"/>
          </p:cNvSpPr>
          <p:nvPr/>
        </p:nvSpPr>
        <p:spPr bwMode="auto">
          <a:xfrm>
            <a:off x="6801475" y="4579970"/>
            <a:ext cx="1184619" cy="520655"/>
          </a:xfrm>
          <a:prstGeom prst="rect">
            <a:avLst/>
          </a:prstGeom>
          <a:solidFill>
            <a:schemeClr val="bg1"/>
          </a:solidFill>
          <a:ln w="38100">
            <a:solidFill>
              <a:srgbClr val="002060"/>
            </a:solidFill>
            <a:miter lim="800000"/>
            <a:headEnd/>
            <a:tailEnd/>
          </a:ln>
        </p:spPr>
        <p:txBody>
          <a:bodyPr wrap="none" lIns="90487" tIns="44450" rIns="90487" bIns="44450">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en-US" altLang="en-US" sz="2800" dirty="0">
                <a:solidFill>
                  <a:srgbClr val="002060"/>
                </a:solidFill>
                <a:latin typeface="+mj-lt"/>
              </a:rPr>
              <a:t>17,257</a:t>
            </a:r>
          </a:p>
        </p:txBody>
      </p:sp>
      <p:sp>
        <p:nvSpPr>
          <p:cNvPr id="462872" name="Oval 24">
            <a:extLst>
              <a:ext uri="{FF2B5EF4-FFF2-40B4-BE49-F238E27FC236}">
                <a16:creationId xmlns:a16="http://schemas.microsoft.com/office/drawing/2014/main" id="{1926FE4D-E450-4AAA-AE81-F2A99DDF30D0}"/>
              </a:ext>
            </a:extLst>
          </p:cNvPr>
          <p:cNvSpPr>
            <a:spLocks noChangeArrowheads="1"/>
          </p:cNvSpPr>
          <p:nvPr/>
        </p:nvSpPr>
        <p:spPr bwMode="auto">
          <a:xfrm>
            <a:off x="8420100" y="3687795"/>
            <a:ext cx="769938" cy="758825"/>
          </a:xfrm>
          <a:prstGeom prst="ellipse">
            <a:avLst/>
          </a:prstGeom>
          <a:solidFill>
            <a:schemeClr val="bg1">
              <a:lumMod val="75000"/>
            </a:schemeClr>
          </a:solidFill>
          <a:ln w="38100">
            <a:solidFill>
              <a:srgbClr val="002060"/>
            </a:solidFill>
            <a:round/>
            <a:headEnd/>
            <a:tailEnd/>
          </a:ln>
        </p:spPr>
        <p:txBody>
          <a:bodyPr wrap="none" lIns="92075" tIns="92075" rIns="92075" bIns="92075" anchor="ctr" anchorCtr="1"/>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defRPr/>
            </a:pPr>
            <a:endParaRPr lang="en-US" altLang="en-US" sz="3200" b="1" baseline="30000" dirty="0">
              <a:solidFill>
                <a:srgbClr val="002060"/>
              </a:solidFill>
              <a:latin typeface="+mj-lt"/>
            </a:endParaRPr>
          </a:p>
          <a:p>
            <a:pPr algn="ctr" eaLnBrk="1" hangingPunct="1">
              <a:defRPr/>
            </a:pPr>
            <a:r>
              <a:rPr lang="en-US" altLang="en-US" sz="3200" baseline="30000" dirty="0">
                <a:solidFill>
                  <a:srgbClr val="002060"/>
                </a:solidFill>
                <a:latin typeface="+mj-lt"/>
              </a:rPr>
              <a:t>14%</a:t>
            </a:r>
          </a:p>
        </p:txBody>
      </p:sp>
      <p:sp>
        <p:nvSpPr>
          <p:cNvPr id="32781" name="TextBox 19">
            <a:extLst>
              <a:ext uri="{FF2B5EF4-FFF2-40B4-BE49-F238E27FC236}">
                <a16:creationId xmlns:a16="http://schemas.microsoft.com/office/drawing/2014/main" id="{591C812B-F8E9-4469-A236-5F0D1C300BBF}"/>
              </a:ext>
            </a:extLst>
          </p:cNvPr>
          <p:cNvSpPr txBox="1">
            <a:spLocks noChangeArrowheads="1"/>
          </p:cNvSpPr>
          <p:nvPr/>
        </p:nvSpPr>
        <p:spPr bwMode="auto">
          <a:xfrm>
            <a:off x="40210" y="1662370"/>
            <a:ext cx="445293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en-US" altLang="en-US" sz="2800" dirty="0">
                <a:solidFill>
                  <a:srgbClr val="002060"/>
                </a:solidFill>
                <a:latin typeface="+mj-lt"/>
              </a:rPr>
              <a:t>Composition of UN staff system-wide</a:t>
            </a:r>
          </a:p>
        </p:txBody>
      </p:sp>
      <p:sp>
        <p:nvSpPr>
          <p:cNvPr id="20" name="Rectangle 22">
            <a:extLst>
              <a:ext uri="{FF2B5EF4-FFF2-40B4-BE49-F238E27FC236}">
                <a16:creationId xmlns:a16="http://schemas.microsoft.com/office/drawing/2014/main" id="{65FED7D7-C300-43FE-B3D2-B20787AC6370}"/>
              </a:ext>
            </a:extLst>
          </p:cNvPr>
          <p:cNvSpPr>
            <a:spLocks noChangeArrowheads="1"/>
          </p:cNvSpPr>
          <p:nvPr/>
        </p:nvSpPr>
        <p:spPr bwMode="auto">
          <a:xfrm>
            <a:off x="4251325" y="5195920"/>
            <a:ext cx="3197225" cy="1104900"/>
          </a:xfrm>
          <a:prstGeom prst="rect">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38100">
            <a:solidFill>
              <a:srgbClr val="002060"/>
            </a:solidFill>
            <a:miter lim="800000"/>
            <a:headEnd/>
            <a:tailEnd/>
          </a:ln>
          <a:effectLst/>
        </p:spPr>
        <p:txBody>
          <a:bodyPr lIns="0" tIns="182562" rIns="0" bIns="182562"/>
          <a:lstStyle/>
          <a:p>
            <a:pPr algn="ctr" eaLnBrk="1" fontAlgn="auto" hangingPunct="1">
              <a:spcBef>
                <a:spcPts val="0"/>
              </a:spcBef>
              <a:spcAft>
                <a:spcPts val="0"/>
              </a:spcAft>
              <a:defRPr/>
            </a:pPr>
            <a:r>
              <a:rPr lang="en-US" sz="2400" dirty="0">
                <a:solidFill>
                  <a:srgbClr val="002060"/>
                </a:solidFill>
                <a:latin typeface="+mj-lt"/>
              </a:rPr>
              <a:t>Field Service</a:t>
            </a:r>
          </a:p>
        </p:txBody>
      </p:sp>
      <p:sp>
        <p:nvSpPr>
          <p:cNvPr id="18" name="Oval 24">
            <a:extLst>
              <a:ext uri="{FF2B5EF4-FFF2-40B4-BE49-F238E27FC236}">
                <a16:creationId xmlns:a16="http://schemas.microsoft.com/office/drawing/2014/main" id="{1DA4E4A6-A17C-4717-AB1D-F58E95E56666}"/>
              </a:ext>
            </a:extLst>
          </p:cNvPr>
          <p:cNvSpPr>
            <a:spLocks noChangeArrowheads="1"/>
          </p:cNvSpPr>
          <p:nvPr/>
        </p:nvSpPr>
        <p:spPr bwMode="auto">
          <a:xfrm>
            <a:off x="7229475" y="5334032"/>
            <a:ext cx="684213" cy="574675"/>
          </a:xfrm>
          <a:prstGeom prst="ellipse">
            <a:avLst/>
          </a:prstGeom>
          <a:solidFill>
            <a:schemeClr val="bg1">
              <a:lumMod val="75000"/>
            </a:schemeClr>
          </a:solidFill>
          <a:ln w="38100">
            <a:solidFill>
              <a:srgbClr val="002060"/>
            </a:solidFill>
            <a:round/>
            <a:headEnd/>
            <a:tailEnd/>
          </a:ln>
        </p:spPr>
        <p:txBody>
          <a:bodyPr wrap="none" lIns="92075" tIns="92075" rIns="92075" bIns="92075" anchor="ctr" anchorCtr="1"/>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defRPr/>
            </a:pPr>
            <a:endParaRPr lang="en-US" altLang="en-US" sz="3200" b="1" baseline="30000" dirty="0">
              <a:solidFill>
                <a:srgbClr val="002060"/>
              </a:solidFill>
              <a:latin typeface="+mj-lt"/>
            </a:endParaRPr>
          </a:p>
          <a:p>
            <a:pPr algn="ctr" eaLnBrk="1" hangingPunct="1">
              <a:defRPr/>
            </a:pPr>
            <a:r>
              <a:rPr lang="en-US" altLang="en-US" sz="3200" baseline="30000">
                <a:solidFill>
                  <a:srgbClr val="002060"/>
                </a:solidFill>
                <a:latin typeface="+mj-lt"/>
              </a:rPr>
              <a:t>2%</a:t>
            </a:r>
            <a:endParaRPr lang="en-US" altLang="en-US" sz="3200" baseline="30000" dirty="0">
              <a:solidFill>
                <a:srgbClr val="002060"/>
              </a:solidFill>
              <a:latin typeface="+mj-lt"/>
            </a:endParaRPr>
          </a:p>
        </p:txBody>
      </p:sp>
      <p:sp>
        <p:nvSpPr>
          <p:cNvPr id="19" name="Rectangle 23">
            <a:extLst>
              <a:ext uri="{FF2B5EF4-FFF2-40B4-BE49-F238E27FC236}">
                <a16:creationId xmlns:a16="http://schemas.microsoft.com/office/drawing/2014/main" id="{FF238BD7-A790-4C19-9865-417EAA90D657}"/>
              </a:ext>
            </a:extLst>
          </p:cNvPr>
          <p:cNvSpPr>
            <a:spLocks noChangeArrowheads="1"/>
          </p:cNvSpPr>
          <p:nvPr/>
        </p:nvSpPr>
        <p:spPr bwMode="auto">
          <a:xfrm>
            <a:off x="5205413" y="5727732"/>
            <a:ext cx="1862137" cy="520700"/>
          </a:xfrm>
          <a:prstGeom prst="rect">
            <a:avLst/>
          </a:prstGeom>
          <a:solidFill>
            <a:schemeClr val="bg1"/>
          </a:solidFill>
          <a:ln w="38100">
            <a:solidFill>
              <a:srgbClr val="002060"/>
            </a:solidFill>
            <a:miter lim="800000"/>
            <a:headEnd/>
            <a:tailEnd/>
          </a:ln>
        </p:spPr>
        <p:txBody>
          <a:bodyPr lIns="90487" tIns="44450" rIns="90487" bIns="44450">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en-US" altLang="en-US" sz="2800" dirty="0">
                <a:solidFill>
                  <a:srgbClr val="002060"/>
                </a:solidFill>
                <a:latin typeface="+mj-lt"/>
              </a:rPr>
              <a:t>3,036</a:t>
            </a:r>
          </a:p>
        </p:txBody>
      </p:sp>
      <p:sp>
        <p:nvSpPr>
          <p:cNvPr id="32791" name="Text Box 14">
            <a:extLst>
              <a:ext uri="{FF2B5EF4-FFF2-40B4-BE49-F238E27FC236}">
                <a16:creationId xmlns:a16="http://schemas.microsoft.com/office/drawing/2014/main" id="{B7C4EB3B-7C22-45A6-AD1D-059286BF9B77}"/>
              </a:ext>
            </a:extLst>
          </p:cNvPr>
          <p:cNvSpPr txBox="1">
            <a:spLocks noChangeArrowheads="1"/>
          </p:cNvSpPr>
          <p:nvPr/>
        </p:nvSpPr>
        <p:spPr bwMode="auto">
          <a:xfrm>
            <a:off x="2955945" y="6381828"/>
            <a:ext cx="6346263" cy="520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spcBef>
                <a:spcPct val="20000"/>
              </a:spcBef>
              <a:buClr>
                <a:schemeClr val="bg2"/>
              </a:buClr>
              <a:buSzPct val="50000"/>
              <a:buFont typeface="Monotype Sorts"/>
              <a:buNone/>
            </a:pPr>
            <a:r>
              <a:rPr lang="en-US" altLang="en-US" sz="1400" dirty="0">
                <a:solidFill>
                  <a:srgbClr val="002060"/>
                </a:solidFill>
                <a:latin typeface="+mj-lt"/>
              </a:rPr>
              <a:t>*Also includes Security &amp; Safety,  Trades &amp; Crafts, Language Teachers, Public Information Assistants (about 400 staff)</a:t>
            </a:r>
          </a:p>
        </p:txBody>
      </p:sp>
      <p:grpSp>
        <p:nvGrpSpPr>
          <p:cNvPr id="56" name="Group 55">
            <a:extLst>
              <a:ext uri="{FF2B5EF4-FFF2-40B4-BE49-F238E27FC236}">
                <a16:creationId xmlns:a16="http://schemas.microsoft.com/office/drawing/2014/main" id="{21A2D321-50AA-41D7-A46D-B3BFBDB0CE71}"/>
              </a:ext>
            </a:extLst>
          </p:cNvPr>
          <p:cNvGrpSpPr/>
          <p:nvPr/>
        </p:nvGrpSpPr>
        <p:grpSpPr>
          <a:xfrm>
            <a:off x="0" y="-2077"/>
            <a:ext cx="9144000" cy="1422826"/>
            <a:chOff x="0" y="-2077"/>
            <a:chExt cx="9144000" cy="1475214"/>
          </a:xfrm>
        </p:grpSpPr>
        <p:grpSp>
          <p:nvGrpSpPr>
            <p:cNvPr id="57" name="Group 56">
              <a:extLst>
                <a:ext uri="{FF2B5EF4-FFF2-40B4-BE49-F238E27FC236}">
                  <a16:creationId xmlns:a16="http://schemas.microsoft.com/office/drawing/2014/main" id="{60E2D545-4256-4FD7-AFA0-A5F92E7FB173}"/>
                </a:ext>
              </a:extLst>
            </p:cNvPr>
            <p:cNvGrpSpPr/>
            <p:nvPr/>
          </p:nvGrpSpPr>
          <p:grpSpPr>
            <a:xfrm>
              <a:off x="0" y="-2077"/>
              <a:ext cx="9144000" cy="1475214"/>
              <a:chOff x="0" y="-2077"/>
              <a:chExt cx="9144000" cy="1475214"/>
            </a:xfrm>
          </p:grpSpPr>
          <p:sp>
            <p:nvSpPr>
              <p:cNvPr id="60" name="Rectangle 59">
                <a:extLst>
                  <a:ext uri="{FF2B5EF4-FFF2-40B4-BE49-F238E27FC236}">
                    <a16:creationId xmlns:a16="http://schemas.microsoft.com/office/drawing/2014/main" id="{B22079CB-240E-4C78-BD3E-6861117133BF}"/>
                  </a:ext>
                </a:extLst>
              </p:cNvPr>
              <p:cNvSpPr/>
              <p:nvPr/>
            </p:nvSpPr>
            <p:spPr>
              <a:xfrm>
                <a:off x="0" y="-2077"/>
                <a:ext cx="9144000" cy="1475214"/>
              </a:xfrm>
              <a:prstGeom prst="rect">
                <a:avLst/>
              </a:prstGeom>
              <a:solidFill>
                <a:srgbClr val="5B92E5"/>
              </a:solidFill>
              <a:ln>
                <a:solidFill>
                  <a:srgbClr val="5B92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1" name="Picture 60">
                <a:extLst>
                  <a:ext uri="{FF2B5EF4-FFF2-40B4-BE49-F238E27FC236}">
                    <a16:creationId xmlns:a16="http://schemas.microsoft.com/office/drawing/2014/main" id="{243F8FCB-A420-4847-AC42-C1CBE10F14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0905" y="-2077"/>
                <a:ext cx="1714175" cy="1446335"/>
              </a:xfrm>
              <a:prstGeom prst="rect">
                <a:avLst/>
              </a:prstGeom>
              <a:solidFill>
                <a:srgbClr val="5B92E5"/>
              </a:solidFill>
            </p:spPr>
          </p:pic>
        </p:grpSp>
        <p:sp>
          <p:nvSpPr>
            <p:cNvPr id="58" name="TextBox 57">
              <a:extLst>
                <a:ext uri="{FF2B5EF4-FFF2-40B4-BE49-F238E27FC236}">
                  <a16:creationId xmlns:a16="http://schemas.microsoft.com/office/drawing/2014/main" id="{3F585E18-10CB-4959-919C-2B1C57856AA2}"/>
                </a:ext>
              </a:extLst>
            </p:cNvPr>
            <p:cNvSpPr txBox="1"/>
            <p:nvPr/>
          </p:nvSpPr>
          <p:spPr>
            <a:xfrm>
              <a:off x="361157" y="392639"/>
              <a:ext cx="3230562" cy="646331"/>
            </a:xfrm>
            <a:prstGeom prst="rect">
              <a:avLst/>
            </a:prstGeom>
            <a:noFill/>
          </p:spPr>
          <p:txBody>
            <a:bodyPr wrap="square" rtlCol="0">
              <a:spAutoFit/>
            </a:bodyPr>
            <a:lstStyle/>
            <a:p>
              <a:r>
                <a:rPr lang="en-US" sz="3600" dirty="0">
                  <a:solidFill>
                    <a:schemeClr val="bg1"/>
                  </a:solidFill>
                  <a:latin typeface="Calisto MT" panose="02040603050505030304" pitchFamily="18" charset="0"/>
                </a:rPr>
                <a:t>United Nations</a:t>
              </a:r>
            </a:p>
          </p:txBody>
        </p:sp>
        <p:sp>
          <p:nvSpPr>
            <p:cNvPr id="59" name="TextBox 58">
              <a:extLst>
                <a:ext uri="{FF2B5EF4-FFF2-40B4-BE49-F238E27FC236}">
                  <a16:creationId xmlns:a16="http://schemas.microsoft.com/office/drawing/2014/main" id="{422F403B-90EA-4B6F-BE15-306E143AE601}"/>
                </a:ext>
              </a:extLst>
            </p:cNvPr>
            <p:cNvSpPr txBox="1"/>
            <p:nvPr/>
          </p:nvSpPr>
          <p:spPr>
            <a:xfrm>
              <a:off x="5514425" y="402650"/>
              <a:ext cx="3614250" cy="646331"/>
            </a:xfrm>
            <a:prstGeom prst="rect">
              <a:avLst/>
            </a:prstGeom>
            <a:noFill/>
          </p:spPr>
          <p:txBody>
            <a:bodyPr wrap="square" rtlCol="0">
              <a:spAutoFit/>
            </a:bodyPr>
            <a:lstStyle/>
            <a:p>
              <a:r>
                <a:rPr lang="en-US" sz="3600" dirty="0">
                  <a:solidFill>
                    <a:schemeClr val="bg1"/>
                  </a:solidFill>
                  <a:latin typeface="Calisto MT" panose="02040603050505030304" pitchFamily="18" charset="0"/>
                </a:rPr>
                <a:t>Common System</a:t>
              </a:r>
            </a:p>
          </p:txBody>
        </p:sp>
      </p:grpSp>
    </p:spTree>
    <p:extLst>
      <p:ext uri="{BB962C8B-B14F-4D97-AF65-F5344CB8AC3E}">
        <p14:creationId xmlns:p14="http://schemas.microsoft.com/office/powerpoint/2010/main" val="258974689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462856"/>
                                        </p:tgtEl>
                                        <p:attrNameLst>
                                          <p:attrName>style.visibility</p:attrName>
                                        </p:attrNameLst>
                                      </p:cBhvr>
                                      <p:to>
                                        <p:strVal val="visible"/>
                                      </p:to>
                                    </p:set>
                                    <p:anim calcmode="lin" valueType="num">
                                      <p:cBhvr>
                                        <p:cTn id="7" dur="500" fill="hold"/>
                                        <p:tgtEl>
                                          <p:spTgt spid="462856"/>
                                        </p:tgtEl>
                                        <p:attrNameLst>
                                          <p:attrName>ppt_w</p:attrName>
                                        </p:attrNameLst>
                                      </p:cBhvr>
                                      <p:tavLst>
                                        <p:tav tm="0">
                                          <p:val>
                                            <p:strVal val="4*#ppt_w"/>
                                          </p:val>
                                        </p:tav>
                                        <p:tav tm="100000">
                                          <p:val>
                                            <p:strVal val="#ppt_w"/>
                                          </p:val>
                                        </p:tav>
                                      </p:tavLst>
                                    </p:anim>
                                    <p:anim calcmode="lin" valueType="num">
                                      <p:cBhvr>
                                        <p:cTn id="8" dur="500" fill="hold"/>
                                        <p:tgtEl>
                                          <p:spTgt spid="462856"/>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32" fill="hold" grpId="0" nodeType="afterEffect">
                                  <p:stCondLst>
                                    <p:cond delay="0"/>
                                  </p:stCondLst>
                                  <p:childTnLst>
                                    <p:set>
                                      <p:cBhvr>
                                        <p:cTn id="11" dur="1" fill="hold">
                                          <p:stCondLst>
                                            <p:cond delay="0"/>
                                          </p:stCondLst>
                                        </p:cTn>
                                        <p:tgtEl>
                                          <p:spTgt spid="462861"/>
                                        </p:tgtEl>
                                        <p:attrNameLst>
                                          <p:attrName>style.visibility</p:attrName>
                                        </p:attrNameLst>
                                      </p:cBhvr>
                                      <p:to>
                                        <p:strVal val="visible"/>
                                      </p:to>
                                    </p:set>
                                    <p:anim calcmode="lin" valueType="num">
                                      <p:cBhvr>
                                        <p:cTn id="12" dur="500" fill="hold"/>
                                        <p:tgtEl>
                                          <p:spTgt spid="462861"/>
                                        </p:tgtEl>
                                        <p:attrNameLst>
                                          <p:attrName>ppt_w</p:attrName>
                                        </p:attrNameLst>
                                      </p:cBhvr>
                                      <p:tavLst>
                                        <p:tav tm="0">
                                          <p:val>
                                            <p:strVal val="4*#ppt_w"/>
                                          </p:val>
                                        </p:tav>
                                        <p:tav tm="100000">
                                          <p:val>
                                            <p:strVal val="#ppt_w"/>
                                          </p:val>
                                        </p:tav>
                                      </p:tavLst>
                                    </p:anim>
                                    <p:anim calcmode="lin" valueType="num">
                                      <p:cBhvr>
                                        <p:cTn id="13" dur="500" fill="hold"/>
                                        <p:tgtEl>
                                          <p:spTgt spid="462861"/>
                                        </p:tgtEl>
                                        <p:attrNameLst>
                                          <p:attrName>ppt_h</p:attrName>
                                        </p:attrNameLst>
                                      </p:cBhvr>
                                      <p:tavLst>
                                        <p:tav tm="0">
                                          <p:val>
                                            <p:strVal val="4*#ppt_h"/>
                                          </p:val>
                                        </p:tav>
                                        <p:tav tm="100000">
                                          <p:val>
                                            <p:strVal val="#ppt_h"/>
                                          </p:val>
                                        </p:tav>
                                      </p:tavLst>
                                    </p:anim>
                                  </p:childTnLst>
                                </p:cTn>
                              </p:par>
                            </p:childTnLst>
                          </p:cTn>
                        </p:par>
                        <p:par>
                          <p:cTn id="14" fill="hold" nodeType="afterGroup">
                            <p:stCondLst>
                              <p:cond delay="1000"/>
                            </p:stCondLst>
                            <p:childTnLst>
                              <p:par>
                                <p:cTn id="15" presetID="2" presetClass="entr" presetSubtype="12" fill="hold" grpId="0" nodeType="afterEffect">
                                  <p:stCondLst>
                                    <p:cond delay="0"/>
                                  </p:stCondLst>
                                  <p:childTnLst>
                                    <p:set>
                                      <p:cBhvr>
                                        <p:cTn id="16" dur="1" fill="hold">
                                          <p:stCondLst>
                                            <p:cond delay="0"/>
                                          </p:stCondLst>
                                        </p:cTn>
                                        <p:tgtEl>
                                          <p:spTgt spid="462854"/>
                                        </p:tgtEl>
                                        <p:attrNameLst>
                                          <p:attrName>style.visibility</p:attrName>
                                        </p:attrNameLst>
                                      </p:cBhvr>
                                      <p:to>
                                        <p:strVal val="visible"/>
                                      </p:to>
                                    </p:set>
                                    <p:anim calcmode="lin" valueType="num">
                                      <p:cBhvr additive="base">
                                        <p:cTn id="17" dur="500" fill="hold"/>
                                        <p:tgtEl>
                                          <p:spTgt spid="462854"/>
                                        </p:tgtEl>
                                        <p:attrNameLst>
                                          <p:attrName>ppt_x</p:attrName>
                                        </p:attrNameLst>
                                      </p:cBhvr>
                                      <p:tavLst>
                                        <p:tav tm="0">
                                          <p:val>
                                            <p:strVal val="0-#ppt_w/2"/>
                                          </p:val>
                                        </p:tav>
                                        <p:tav tm="100000">
                                          <p:val>
                                            <p:strVal val="#ppt_x"/>
                                          </p:val>
                                        </p:tav>
                                      </p:tavLst>
                                    </p:anim>
                                    <p:anim calcmode="lin" valueType="num">
                                      <p:cBhvr additive="base">
                                        <p:cTn id="18" dur="500" fill="hold"/>
                                        <p:tgtEl>
                                          <p:spTgt spid="462854"/>
                                        </p:tgtEl>
                                        <p:attrNameLst>
                                          <p:attrName>ppt_y</p:attrName>
                                        </p:attrNameLst>
                                      </p:cBhvr>
                                      <p:tavLst>
                                        <p:tav tm="0">
                                          <p:val>
                                            <p:strVal val="1+#ppt_h/2"/>
                                          </p:val>
                                        </p:tav>
                                        <p:tav tm="100000">
                                          <p:val>
                                            <p:strVal val="#ppt_y"/>
                                          </p:val>
                                        </p:tav>
                                      </p:tavLst>
                                    </p:anim>
                                  </p:childTnLst>
                                </p:cTn>
                              </p:par>
                              <p:par>
                                <p:cTn id="19" presetID="2" presetClass="entr" presetSubtype="12" fill="hold" grpId="0" nodeType="withEffect">
                                  <p:stCondLst>
                                    <p:cond delay="0"/>
                                  </p:stCondLst>
                                  <p:childTnLst>
                                    <p:set>
                                      <p:cBhvr>
                                        <p:cTn id="20" dur="1" fill="hold">
                                          <p:stCondLst>
                                            <p:cond delay="0"/>
                                          </p:stCondLst>
                                        </p:cTn>
                                        <p:tgtEl>
                                          <p:spTgt spid="462857"/>
                                        </p:tgtEl>
                                        <p:attrNameLst>
                                          <p:attrName>style.visibility</p:attrName>
                                        </p:attrNameLst>
                                      </p:cBhvr>
                                      <p:to>
                                        <p:strVal val="visible"/>
                                      </p:to>
                                    </p:set>
                                    <p:anim calcmode="lin" valueType="num">
                                      <p:cBhvr additive="base">
                                        <p:cTn id="21" dur="500" fill="hold"/>
                                        <p:tgtEl>
                                          <p:spTgt spid="462857"/>
                                        </p:tgtEl>
                                        <p:attrNameLst>
                                          <p:attrName>ppt_x</p:attrName>
                                        </p:attrNameLst>
                                      </p:cBhvr>
                                      <p:tavLst>
                                        <p:tav tm="0">
                                          <p:val>
                                            <p:strVal val="0-#ppt_w/2"/>
                                          </p:val>
                                        </p:tav>
                                        <p:tav tm="100000">
                                          <p:val>
                                            <p:strVal val="#ppt_x"/>
                                          </p:val>
                                        </p:tav>
                                      </p:tavLst>
                                    </p:anim>
                                    <p:anim calcmode="lin" valueType="num">
                                      <p:cBhvr additive="base">
                                        <p:cTn id="22" dur="500" fill="hold"/>
                                        <p:tgtEl>
                                          <p:spTgt spid="462857"/>
                                        </p:tgtEl>
                                        <p:attrNameLst>
                                          <p:attrName>ppt_y</p:attrName>
                                        </p:attrNameLst>
                                      </p:cBhvr>
                                      <p:tavLst>
                                        <p:tav tm="0">
                                          <p:val>
                                            <p:strVal val="1+#ppt_h/2"/>
                                          </p:val>
                                        </p:tav>
                                        <p:tav tm="100000">
                                          <p:val>
                                            <p:strVal val="#ppt_y"/>
                                          </p:val>
                                        </p:tav>
                                      </p:tavLst>
                                    </p:anim>
                                  </p:childTnLst>
                                </p:cTn>
                              </p:par>
                              <p:par>
                                <p:cTn id="23" presetID="2" presetClass="entr" presetSubtype="12" fill="hold" grpId="0" nodeType="withEffect">
                                  <p:stCondLst>
                                    <p:cond delay="0"/>
                                  </p:stCondLst>
                                  <p:childTnLst>
                                    <p:set>
                                      <p:cBhvr>
                                        <p:cTn id="24" dur="1" fill="hold">
                                          <p:stCondLst>
                                            <p:cond delay="0"/>
                                          </p:stCondLst>
                                        </p:cTn>
                                        <p:tgtEl>
                                          <p:spTgt spid="462870"/>
                                        </p:tgtEl>
                                        <p:attrNameLst>
                                          <p:attrName>style.visibility</p:attrName>
                                        </p:attrNameLst>
                                      </p:cBhvr>
                                      <p:to>
                                        <p:strVal val="visible"/>
                                      </p:to>
                                    </p:set>
                                    <p:anim calcmode="lin" valueType="num">
                                      <p:cBhvr additive="base">
                                        <p:cTn id="25" dur="500" fill="hold"/>
                                        <p:tgtEl>
                                          <p:spTgt spid="462870"/>
                                        </p:tgtEl>
                                        <p:attrNameLst>
                                          <p:attrName>ppt_x</p:attrName>
                                        </p:attrNameLst>
                                      </p:cBhvr>
                                      <p:tavLst>
                                        <p:tav tm="0">
                                          <p:val>
                                            <p:strVal val="0-#ppt_w/2"/>
                                          </p:val>
                                        </p:tav>
                                        <p:tav tm="100000">
                                          <p:val>
                                            <p:strVal val="#ppt_x"/>
                                          </p:val>
                                        </p:tav>
                                      </p:tavLst>
                                    </p:anim>
                                    <p:anim calcmode="lin" valueType="num">
                                      <p:cBhvr additive="base">
                                        <p:cTn id="26" dur="500" fill="hold"/>
                                        <p:tgtEl>
                                          <p:spTgt spid="462870"/>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0-#ppt_w/2"/>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1500"/>
                            </p:stCondLst>
                            <p:childTnLst>
                              <p:par>
                                <p:cTn id="32" presetID="2" presetClass="entr" presetSubtype="12" fill="hold" grpId="0" nodeType="afterEffect">
                                  <p:stCondLst>
                                    <p:cond delay="0"/>
                                  </p:stCondLst>
                                  <p:childTnLst>
                                    <p:set>
                                      <p:cBhvr>
                                        <p:cTn id="33" dur="1" fill="hold">
                                          <p:stCondLst>
                                            <p:cond delay="0"/>
                                          </p:stCondLst>
                                        </p:cTn>
                                        <p:tgtEl>
                                          <p:spTgt spid="462855"/>
                                        </p:tgtEl>
                                        <p:attrNameLst>
                                          <p:attrName>style.visibility</p:attrName>
                                        </p:attrNameLst>
                                      </p:cBhvr>
                                      <p:to>
                                        <p:strVal val="visible"/>
                                      </p:to>
                                    </p:set>
                                    <p:anim calcmode="lin" valueType="num">
                                      <p:cBhvr additive="base">
                                        <p:cTn id="34" dur="500" fill="hold"/>
                                        <p:tgtEl>
                                          <p:spTgt spid="462855"/>
                                        </p:tgtEl>
                                        <p:attrNameLst>
                                          <p:attrName>ppt_x</p:attrName>
                                        </p:attrNameLst>
                                      </p:cBhvr>
                                      <p:tavLst>
                                        <p:tav tm="0">
                                          <p:val>
                                            <p:strVal val="0-#ppt_w/2"/>
                                          </p:val>
                                        </p:tav>
                                        <p:tav tm="100000">
                                          <p:val>
                                            <p:strVal val="#ppt_x"/>
                                          </p:val>
                                        </p:tav>
                                      </p:tavLst>
                                    </p:anim>
                                    <p:anim calcmode="lin" valueType="num">
                                      <p:cBhvr additive="base">
                                        <p:cTn id="35" dur="500" fill="hold"/>
                                        <p:tgtEl>
                                          <p:spTgt spid="462855"/>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0"/>
                                  </p:stCondLst>
                                  <p:childTnLst>
                                    <p:set>
                                      <p:cBhvr>
                                        <p:cTn id="37" dur="1" fill="hold">
                                          <p:stCondLst>
                                            <p:cond delay="0"/>
                                          </p:stCondLst>
                                        </p:cTn>
                                        <p:tgtEl>
                                          <p:spTgt spid="462858"/>
                                        </p:tgtEl>
                                        <p:attrNameLst>
                                          <p:attrName>style.visibility</p:attrName>
                                        </p:attrNameLst>
                                      </p:cBhvr>
                                      <p:to>
                                        <p:strVal val="visible"/>
                                      </p:to>
                                    </p:set>
                                    <p:anim calcmode="lin" valueType="num">
                                      <p:cBhvr additive="base">
                                        <p:cTn id="38" dur="500" fill="hold"/>
                                        <p:tgtEl>
                                          <p:spTgt spid="462858"/>
                                        </p:tgtEl>
                                        <p:attrNameLst>
                                          <p:attrName>ppt_x</p:attrName>
                                        </p:attrNameLst>
                                      </p:cBhvr>
                                      <p:tavLst>
                                        <p:tav tm="0">
                                          <p:val>
                                            <p:strVal val="0-#ppt_w/2"/>
                                          </p:val>
                                        </p:tav>
                                        <p:tav tm="100000">
                                          <p:val>
                                            <p:strVal val="#ppt_x"/>
                                          </p:val>
                                        </p:tav>
                                      </p:tavLst>
                                    </p:anim>
                                    <p:anim calcmode="lin" valueType="num">
                                      <p:cBhvr additive="base">
                                        <p:cTn id="39" dur="500" fill="hold"/>
                                        <p:tgtEl>
                                          <p:spTgt spid="462858"/>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0"/>
                                  </p:stCondLst>
                                  <p:childTnLst>
                                    <p:set>
                                      <p:cBhvr>
                                        <p:cTn id="41" dur="1" fill="hold">
                                          <p:stCondLst>
                                            <p:cond delay="0"/>
                                          </p:stCondLst>
                                        </p:cTn>
                                        <p:tgtEl>
                                          <p:spTgt spid="462871"/>
                                        </p:tgtEl>
                                        <p:attrNameLst>
                                          <p:attrName>style.visibility</p:attrName>
                                        </p:attrNameLst>
                                      </p:cBhvr>
                                      <p:to>
                                        <p:strVal val="visible"/>
                                      </p:to>
                                    </p:set>
                                    <p:anim calcmode="lin" valueType="num">
                                      <p:cBhvr additive="base">
                                        <p:cTn id="42" dur="500" fill="hold"/>
                                        <p:tgtEl>
                                          <p:spTgt spid="462871"/>
                                        </p:tgtEl>
                                        <p:attrNameLst>
                                          <p:attrName>ppt_x</p:attrName>
                                        </p:attrNameLst>
                                      </p:cBhvr>
                                      <p:tavLst>
                                        <p:tav tm="0">
                                          <p:val>
                                            <p:strVal val="0-#ppt_w/2"/>
                                          </p:val>
                                        </p:tav>
                                        <p:tav tm="100000">
                                          <p:val>
                                            <p:strVal val="#ppt_x"/>
                                          </p:val>
                                        </p:tav>
                                      </p:tavLst>
                                    </p:anim>
                                    <p:anim calcmode="lin" valueType="num">
                                      <p:cBhvr additive="base">
                                        <p:cTn id="43" dur="500" fill="hold"/>
                                        <p:tgtEl>
                                          <p:spTgt spid="462871"/>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0"/>
                                  </p:stCondLst>
                                  <p:childTnLst>
                                    <p:set>
                                      <p:cBhvr>
                                        <p:cTn id="45" dur="1" fill="hold">
                                          <p:stCondLst>
                                            <p:cond delay="0"/>
                                          </p:stCondLst>
                                        </p:cTn>
                                        <p:tgtEl>
                                          <p:spTgt spid="462859"/>
                                        </p:tgtEl>
                                        <p:attrNameLst>
                                          <p:attrName>style.visibility</p:attrName>
                                        </p:attrNameLst>
                                      </p:cBhvr>
                                      <p:to>
                                        <p:strVal val="visible"/>
                                      </p:to>
                                    </p:set>
                                    <p:anim calcmode="lin" valueType="num">
                                      <p:cBhvr additive="base">
                                        <p:cTn id="46" dur="500" fill="hold"/>
                                        <p:tgtEl>
                                          <p:spTgt spid="462859"/>
                                        </p:tgtEl>
                                        <p:attrNameLst>
                                          <p:attrName>ppt_x</p:attrName>
                                        </p:attrNameLst>
                                      </p:cBhvr>
                                      <p:tavLst>
                                        <p:tav tm="0">
                                          <p:val>
                                            <p:strVal val="0-#ppt_w/2"/>
                                          </p:val>
                                        </p:tav>
                                        <p:tav tm="100000">
                                          <p:val>
                                            <p:strVal val="#ppt_x"/>
                                          </p:val>
                                        </p:tav>
                                      </p:tavLst>
                                    </p:anim>
                                    <p:anim calcmode="lin" valueType="num">
                                      <p:cBhvr additive="base">
                                        <p:cTn id="47" dur="500" fill="hold"/>
                                        <p:tgtEl>
                                          <p:spTgt spid="462859"/>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0"/>
                                  </p:stCondLst>
                                  <p:childTnLst>
                                    <p:set>
                                      <p:cBhvr>
                                        <p:cTn id="49" dur="1" fill="hold">
                                          <p:stCondLst>
                                            <p:cond delay="0"/>
                                          </p:stCondLst>
                                        </p:cTn>
                                        <p:tgtEl>
                                          <p:spTgt spid="462860"/>
                                        </p:tgtEl>
                                        <p:attrNameLst>
                                          <p:attrName>style.visibility</p:attrName>
                                        </p:attrNameLst>
                                      </p:cBhvr>
                                      <p:to>
                                        <p:strVal val="visible"/>
                                      </p:to>
                                    </p:set>
                                    <p:anim calcmode="lin" valueType="num">
                                      <p:cBhvr additive="base">
                                        <p:cTn id="50" dur="500" fill="hold"/>
                                        <p:tgtEl>
                                          <p:spTgt spid="462860"/>
                                        </p:tgtEl>
                                        <p:attrNameLst>
                                          <p:attrName>ppt_x</p:attrName>
                                        </p:attrNameLst>
                                      </p:cBhvr>
                                      <p:tavLst>
                                        <p:tav tm="0">
                                          <p:val>
                                            <p:strVal val="0-#ppt_w/2"/>
                                          </p:val>
                                        </p:tav>
                                        <p:tav tm="100000">
                                          <p:val>
                                            <p:strVal val="#ppt_x"/>
                                          </p:val>
                                        </p:tav>
                                      </p:tavLst>
                                    </p:anim>
                                    <p:anim calcmode="lin" valueType="num">
                                      <p:cBhvr additive="base">
                                        <p:cTn id="51" dur="500" fill="hold"/>
                                        <p:tgtEl>
                                          <p:spTgt spid="462860"/>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0"/>
                                  </p:stCondLst>
                                  <p:childTnLst>
                                    <p:set>
                                      <p:cBhvr>
                                        <p:cTn id="53" dur="1" fill="hold">
                                          <p:stCondLst>
                                            <p:cond delay="0"/>
                                          </p:stCondLst>
                                        </p:cTn>
                                        <p:tgtEl>
                                          <p:spTgt spid="462872"/>
                                        </p:tgtEl>
                                        <p:attrNameLst>
                                          <p:attrName>style.visibility</p:attrName>
                                        </p:attrNameLst>
                                      </p:cBhvr>
                                      <p:to>
                                        <p:strVal val="visible"/>
                                      </p:to>
                                    </p:set>
                                    <p:anim calcmode="lin" valueType="num">
                                      <p:cBhvr additive="base">
                                        <p:cTn id="54" dur="500" fill="hold"/>
                                        <p:tgtEl>
                                          <p:spTgt spid="462872"/>
                                        </p:tgtEl>
                                        <p:attrNameLst>
                                          <p:attrName>ppt_x</p:attrName>
                                        </p:attrNameLst>
                                      </p:cBhvr>
                                      <p:tavLst>
                                        <p:tav tm="0">
                                          <p:val>
                                            <p:strVal val="0-#ppt_w/2"/>
                                          </p:val>
                                        </p:tav>
                                        <p:tav tm="100000">
                                          <p:val>
                                            <p:strVal val="#ppt_x"/>
                                          </p:val>
                                        </p:tav>
                                      </p:tavLst>
                                    </p:anim>
                                    <p:anim calcmode="lin" valueType="num">
                                      <p:cBhvr additive="base">
                                        <p:cTn id="55" dur="500" fill="hold"/>
                                        <p:tgtEl>
                                          <p:spTgt spid="462872"/>
                                        </p:tgtEl>
                                        <p:attrNameLst>
                                          <p:attrName>ppt_y</p:attrName>
                                        </p:attrNameLst>
                                      </p:cBhvr>
                                      <p:tavLst>
                                        <p:tav tm="0">
                                          <p:val>
                                            <p:strVal val="1+#ppt_h/2"/>
                                          </p:val>
                                        </p:tav>
                                        <p:tav tm="100000">
                                          <p:val>
                                            <p:strVal val="#ppt_y"/>
                                          </p:val>
                                        </p:tav>
                                      </p:tavLst>
                                    </p:anim>
                                  </p:childTnLst>
                                </p:cTn>
                              </p:par>
                              <p:par>
                                <p:cTn id="56" presetID="2" presetClass="entr" presetSubtype="12"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fill="hold"/>
                                        <p:tgtEl>
                                          <p:spTgt spid="18"/>
                                        </p:tgtEl>
                                        <p:attrNameLst>
                                          <p:attrName>ppt_x</p:attrName>
                                        </p:attrNameLst>
                                      </p:cBhvr>
                                      <p:tavLst>
                                        <p:tav tm="0">
                                          <p:val>
                                            <p:strVal val="0-#ppt_w/2"/>
                                          </p:val>
                                        </p:tav>
                                        <p:tav tm="100000">
                                          <p:val>
                                            <p:strVal val="#ppt_x"/>
                                          </p:val>
                                        </p:tav>
                                      </p:tavLst>
                                    </p:anim>
                                    <p:anim calcmode="lin" valueType="num">
                                      <p:cBhvr additive="base">
                                        <p:cTn id="59" dur="500" fill="hold"/>
                                        <p:tgtEl>
                                          <p:spTgt spid="18"/>
                                        </p:tgtEl>
                                        <p:attrNameLst>
                                          <p:attrName>ppt_y</p:attrName>
                                        </p:attrNameLst>
                                      </p:cBhvr>
                                      <p:tavLst>
                                        <p:tav tm="0">
                                          <p:val>
                                            <p:strVal val="1+#ppt_h/2"/>
                                          </p:val>
                                        </p:tav>
                                        <p:tav tm="100000">
                                          <p:val>
                                            <p:strVal val="#ppt_y"/>
                                          </p:val>
                                        </p:tav>
                                      </p:tavLst>
                                    </p:anim>
                                  </p:childTnLst>
                                </p:cTn>
                              </p:par>
                              <p:par>
                                <p:cTn id="60" presetID="2" presetClass="entr" presetSubtype="12"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500" fill="hold"/>
                                        <p:tgtEl>
                                          <p:spTgt spid="19"/>
                                        </p:tgtEl>
                                        <p:attrNameLst>
                                          <p:attrName>ppt_x</p:attrName>
                                        </p:attrNameLst>
                                      </p:cBhvr>
                                      <p:tavLst>
                                        <p:tav tm="0">
                                          <p:val>
                                            <p:strVal val="0-#ppt_w/2"/>
                                          </p:val>
                                        </p:tav>
                                        <p:tav tm="100000">
                                          <p:val>
                                            <p:strVal val="#ppt_x"/>
                                          </p:val>
                                        </p:tav>
                                      </p:tavLst>
                                    </p:anim>
                                    <p:anim calcmode="lin" valueType="num">
                                      <p:cBhvr additive="base">
                                        <p:cTn id="6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2854" grpId="0" animBg="1" autoUpdateAnimBg="0"/>
      <p:bldP spid="462855" grpId="0" animBg="1" autoUpdateAnimBg="0"/>
      <p:bldP spid="462856" grpId="0" animBg="1" autoUpdateAnimBg="0"/>
      <p:bldP spid="462857" grpId="0" animBg="1" autoUpdateAnimBg="0"/>
      <p:bldP spid="462858" grpId="0" animBg="1" autoUpdateAnimBg="0"/>
      <p:bldP spid="462859" grpId="0" animBg="1" autoUpdateAnimBg="0"/>
      <p:bldP spid="462860" grpId="0" animBg="1" autoUpdateAnimBg="0"/>
      <p:bldP spid="462861" grpId="0" animBg="1" autoUpdateAnimBg="0"/>
      <p:bldP spid="462870" grpId="0" animBg="1" autoUpdateAnimBg="0"/>
      <p:bldP spid="462871" grpId="0" animBg="1" autoUpdateAnimBg="0"/>
      <p:bldP spid="462872" grpId="0" animBg="1" autoUpdateAnimBg="0"/>
      <p:bldP spid="20" grpId="0" animBg="1" autoUpdateAnimBg="0"/>
      <p:bldP spid="18" grpId="0" animBg="1" autoUpdateAnimBg="0"/>
      <p:bldP spid="19"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460802" name="Picture 2">
            <a:extLst>
              <a:ext uri="{FF2B5EF4-FFF2-40B4-BE49-F238E27FC236}">
                <a16:creationId xmlns:a16="http://schemas.microsoft.com/office/drawing/2014/main" id="{5A7A1DAC-D4DA-4D81-B74F-2245DB72BD8F}"/>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0180" y="3218840"/>
            <a:ext cx="830775" cy="55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03" name="Picture 3" descr="UPU">
            <a:extLst>
              <a:ext uri="{FF2B5EF4-FFF2-40B4-BE49-F238E27FC236}">
                <a16:creationId xmlns:a16="http://schemas.microsoft.com/office/drawing/2014/main" id="{A783E785-94BF-4DDC-80E3-09AFF2F50E58}"/>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3681" y="5533872"/>
            <a:ext cx="696422" cy="546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0" name="Text Box 7">
            <a:extLst>
              <a:ext uri="{FF2B5EF4-FFF2-40B4-BE49-F238E27FC236}">
                <a16:creationId xmlns:a16="http://schemas.microsoft.com/office/drawing/2014/main" id="{B9A258F2-C325-4D9D-BB7A-2BCB58ACF38D}"/>
              </a:ext>
            </a:extLst>
          </p:cNvPr>
          <p:cNvSpPr txBox="1">
            <a:spLocks noChangeArrowheads="1"/>
          </p:cNvSpPr>
          <p:nvPr/>
        </p:nvSpPr>
        <p:spPr bwMode="auto">
          <a:xfrm>
            <a:off x="9083830" y="5572811"/>
            <a:ext cx="167923" cy="520655"/>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spcBef>
                <a:spcPct val="20000"/>
              </a:spcBef>
              <a:buClr>
                <a:schemeClr val="bg2"/>
              </a:buClr>
              <a:buSzPct val="50000"/>
              <a:buFont typeface="Monotype Sorts"/>
              <a:buNone/>
            </a:pPr>
            <a:endParaRPr lang="en-US" altLang="en-US" sz="2800">
              <a:latin typeface="+mj-lt"/>
            </a:endParaRPr>
          </a:p>
        </p:txBody>
      </p:sp>
      <p:pic>
        <p:nvPicPr>
          <p:cNvPr id="460810" name="Picture 10" descr="ITC">
            <a:extLst>
              <a:ext uri="{FF2B5EF4-FFF2-40B4-BE49-F238E27FC236}">
                <a16:creationId xmlns:a16="http://schemas.microsoft.com/office/drawing/2014/main" id="{62978061-B694-4C45-9710-C428A2954F32}"/>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4943" y="4536997"/>
            <a:ext cx="1224067" cy="353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11" name="Picture 11" descr="Unicef">
            <a:extLst>
              <a:ext uri="{FF2B5EF4-FFF2-40B4-BE49-F238E27FC236}">
                <a16:creationId xmlns:a16="http://schemas.microsoft.com/office/drawing/2014/main" id="{FF1273EB-A173-4630-BD58-A5BF5E781307}"/>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10405" y="1700775"/>
            <a:ext cx="830775" cy="63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12" name="Picture 12" descr="wfp">
            <a:extLst>
              <a:ext uri="{FF2B5EF4-FFF2-40B4-BE49-F238E27FC236}">
                <a16:creationId xmlns:a16="http://schemas.microsoft.com/office/drawing/2014/main" id="{262DDEBC-0A15-4FD6-B9C5-FDA8C7E97320}"/>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18193" y="2468243"/>
            <a:ext cx="830775" cy="63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13" name="Picture 13">
            <a:extLst>
              <a:ext uri="{FF2B5EF4-FFF2-40B4-BE49-F238E27FC236}">
                <a16:creationId xmlns:a16="http://schemas.microsoft.com/office/drawing/2014/main" id="{29A618C3-C6F8-45DE-8D91-F722498BCF83}"/>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89394" y="2468243"/>
            <a:ext cx="627500" cy="6363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60814" name="Picture 14" descr="ilo_logo-150-A">
            <a:extLst>
              <a:ext uri="{FF2B5EF4-FFF2-40B4-BE49-F238E27FC236}">
                <a16:creationId xmlns:a16="http://schemas.microsoft.com/office/drawing/2014/main" id="{1CB0D1A2-8CA9-4328-979B-0C15837FA89D}"/>
              </a:ext>
            </a:extLst>
          </p:cNvPr>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69230" y="2447606"/>
            <a:ext cx="830775" cy="63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15" name="Picture 15" descr="ICAO 3">
            <a:extLst>
              <a:ext uri="{FF2B5EF4-FFF2-40B4-BE49-F238E27FC236}">
                <a16:creationId xmlns:a16="http://schemas.microsoft.com/office/drawing/2014/main" id="{BA758BA9-6409-4066-B00B-C62E4AA94EFC}"/>
              </a:ext>
            </a:extLst>
          </p:cNvPr>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78268" y="3992243"/>
            <a:ext cx="830775" cy="63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16" name="Picture 16" descr="ITU">
            <a:extLst>
              <a:ext uri="{FF2B5EF4-FFF2-40B4-BE49-F238E27FC236}">
                <a16:creationId xmlns:a16="http://schemas.microsoft.com/office/drawing/2014/main" id="{52CBE039-0F9C-49D5-B257-042ECC3D8A91}"/>
              </a:ext>
            </a:extLst>
          </p:cNvPr>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3743" y="3916043"/>
            <a:ext cx="830775" cy="63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17" name="Picture 17" descr="unido">
            <a:extLst>
              <a:ext uri="{FF2B5EF4-FFF2-40B4-BE49-F238E27FC236}">
                <a16:creationId xmlns:a16="http://schemas.microsoft.com/office/drawing/2014/main" id="{273188E1-8528-434D-A381-201B9E07EBFD}"/>
              </a:ext>
            </a:extLst>
          </p:cNvPr>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21368" y="3992243"/>
            <a:ext cx="830775" cy="63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18" name="Picture 18">
            <a:extLst>
              <a:ext uri="{FF2B5EF4-FFF2-40B4-BE49-F238E27FC236}">
                <a16:creationId xmlns:a16="http://schemas.microsoft.com/office/drawing/2014/main" id="{605409DF-78D2-4A7B-882F-C7F979EB21D3}"/>
              </a:ext>
            </a:extLst>
          </p:cNvPr>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803681" y="4792343"/>
            <a:ext cx="580364" cy="6363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60819" name="Picture 19" descr="UNESCO">
            <a:extLst>
              <a:ext uri="{FF2B5EF4-FFF2-40B4-BE49-F238E27FC236}">
                <a16:creationId xmlns:a16="http://schemas.microsoft.com/office/drawing/2014/main" id="{F339815B-CDAF-4908-A3EB-7F1235352898}"/>
              </a:ext>
            </a:extLst>
          </p:cNvPr>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51043" y="3192143"/>
            <a:ext cx="830775" cy="63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20" name="Picture 20" descr="WMO 3">
            <a:extLst>
              <a:ext uri="{FF2B5EF4-FFF2-40B4-BE49-F238E27FC236}">
                <a16:creationId xmlns:a16="http://schemas.microsoft.com/office/drawing/2014/main" id="{8E570161-9547-49C8-8135-863642B5697D}"/>
              </a:ext>
            </a:extLst>
          </p:cNvPr>
          <p:cNvPicPr>
            <a:picLocks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619780" y="4716143"/>
            <a:ext cx="830775" cy="63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32" name="Oval 21">
            <a:extLst>
              <a:ext uri="{FF2B5EF4-FFF2-40B4-BE49-F238E27FC236}">
                <a16:creationId xmlns:a16="http://schemas.microsoft.com/office/drawing/2014/main" id="{9F50C788-C348-41A8-82A9-BDE28645F0EC}"/>
              </a:ext>
            </a:extLst>
          </p:cNvPr>
          <p:cNvSpPr>
            <a:spLocks noChangeArrowheads="1"/>
          </p:cNvSpPr>
          <p:nvPr/>
        </p:nvSpPr>
        <p:spPr bwMode="auto">
          <a:xfrm>
            <a:off x="3616480" y="3056229"/>
            <a:ext cx="848451" cy="848451"/>
          </a:xfrm>
          <a:prstGeom prst="ellipse">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txBody>
          <a:bodyPr wrap="none" lIns="90488" tIns="44450" rIns="90488" bIns="44450"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spcBef>
                <a:spcPct val="20000"/>
              </a:spcBef>
              <a:buClr>
                <a:schemeClr val="bg2"/>
              </a:buClr>
              <a:buSzPct val="50000"/>
              <a:buFont typeface="Monotype Sorts"/>
              <a:buNone/>
            </a:pPr>
            <a:endParaRPr lang="en-US" altLang="en-US" sz="4000">
              <a:latin typeface="+mj-lt"/>
            </a:endParaRPr>
          </a:p>
        </p:txBody>
      </p:sp>
      <p:pic>
        <p:nvPicPr>
          <p:cNvPr id="460822" name="Picture 22">
            <a:extLst>
              <a:ext uri="{FF2B5EF4-FFF2-40B4-BE49-F238E27FC236}">
                <a16:creationId xmlns:a16="http://schemas.microsoft.com/office/drawing/2014/main" id="{02D38E5F-CDAB-4D50-831D-09E0F962BFB7}"/>
              </a:ext>
            </a:extLst>
          </p:cNvPr>
          <p:cNvPicPr>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42930" y="2468243"/>
            <a:ext cx="831281" cy="6363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60823" name="Picture 23" descr="IAEA">
            <a:extLst>
              <a:ext uri="{FF2B5EF4-FFF2-40B4-BE49-F238E27FC236}">
                <a16:creationId xmlns:a16="http://schemas.microsoft.com/office/drawing/2014/main" id="{523E8FC9-09D2-4905-B507-5F4B19D1F448}"/>
              </a:ext>
            </a:extLst>
          </p:cNvPr>
          <p:cNvPicPr>
            <a:picLocks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678268" y="3230243"/>
            <a:ext cx="830775" cy="63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27" name="Picture 27">
            <a:extLst>
              <a:ext uri="{FF2B5EF4-FFF2-40B4-BE49-F238E27FC236}">
                <a16:creationId xmlns:a16="http://schemas.microsoft.com/office/drawing/2014/main" id="{8631C537-FD8D-4C15-B4B8-A920B88B68F7}"/>
              </a:ext>
            </a:extLst>
          </p:cNvPr>
          <p:cNvPicPr>
            <a:picLocks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711855" y="3230243"/>
            <a:ext cx="630446" cy="63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28" name="Picture 28">
            <a:extLst>
              <a:ext uri="{FF2B5EF4-FFF2-40B4-BE49-F238E27FC236}">
                <a16:creationId xmlns:a16="http://schemas.microsoft.com/office/drawing/2014/main" id="{30060F6E-ECB3-45D5-B8A7-2175C0752D59}"/>
              </a:ext>
            </a:extLst>
          </p:cNvPr>
          <p:cNvPicPr>
            <a:picLocks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751293" y="1678916"/>
            <a:ext cx="651069" cy="636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29" name="Picture 29">
            <a:extLst>
              <a:ext uri="{FF2B5EF4-FFF2-40B4-BE49-F238E27FC236}">
                <a16:creationId xmlns:a16="http://schemas.microsoft.com/office/drawing/2014/main" id="{39BFC4F2-D3EC-4B3B-9F07-0592F37A513C}"/>
              </a:ext>
            </a:extLst>
          </p:cNvPr>
          <p:cNvPicPr>
            <a:picLocks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49455" y="4732164"/>
            <a:ext cx="823179" cy="562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30" name="Picture 30" descr="UN 4">
            <a:extLst>
              <a:ext uri="{FF2B5EF4-FFF2-40B4-BE49-F238E27FC236}">
                <a16:creationId xmlns:a16="http://schemas.microsoft.com/office/drawing/2014/main" id="{77242085-2138-41B2-995B-2F92C2FF5EE4}"/>
              </a:ext>
            </a:extLst>
          </p:cNvPr>
          <p:cNvPicPr>
            <a:picLocks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44268" y="1639145"/>
            <a:ext cx="870547" cy="67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1" name="Text Box 31">
            <a:extLst>
              <a:ext uri="{FF2B5EF4-FFF2-40B4-BE49-F238E27FC236}">
                <a16:creationId xmlns:a16="http://schemas.microsoft.com/office/drawing/2014/main" id="{29EE3ED0-5A23-4F82-B356-33F29CF9B3B7}"/>
              </a:ext>
            </a:extLst>
          </p:cNvPr>
          <p:cNvSpPr txBox="1">
            <a:spLocks noChangeArrowheads="1"/>
          </p:cNvSpPr>
          <p:nvPr/>
        </p:nvSpPr>
        <p:spPr bwMode="auto">
          <a:xfrm>
            <a:off x="1679730" y="1869263"/>
            <a:ext cx="869073"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34,960</a:t>
            </a:r>
          </a:p>
        </p:txBody>
      </p:sp>
      <p:sp>
        <p:nvSpPr>
          <p:cNvPr id="460832" name="Text Box 32">
            <a:extLst>
              <a:ext uri="{FF2B5EF4-FFF2-40B4-BE49-F238E27FC236}">
                <a16:creationId xmlns:a16="http://schemas.microsoft.com/office/drawing/2014/main" id="{E3D2C4AF-389F-4AAA-9388-72C16EDB84BF}"/>
              </a:ext>
            </a:extLst>
          </p:cNvPr>
          <p:cNvSpPr txBox="1">
            <a:spLocks noChangeArrowheads="1"/>
          </p:cNvSpPr>
          <p:nvPr/>
        </p:nvSpPr>
        <p:spPr bwMode="auto">
          <a:xfrm>
            <a:off x="3565680" y="1869263"/>
            <a:ext cx="895588"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13,354</a:t>
            </a:r>
          </a:p>
        </p:txBody>
      </p:sp>
      <p:sp>
        <p:nvSpPr>
          <p:cNvPr id="460833" name="Text Box 33">
            <a:extLst>
              <a:ext uri="{FF2B5EF4-FFF2-40B4-BE49-F238E27FC236}">
                <a16:creationId xmlns:a16="http://schemas.microsoft.com/office/drawing/2014/main" id="{DC2F4337-4A4B-433E-8E49-834408FCF3C4}"/>
              </a:ext>
            </a:extLst>
          </p:cNvPr>
          <p:cNvSpPr txBox="1">
            <a:spLocks noChangeArrowheads="1"/>
          </p:cNvSpPr>
          <p:nvPr/>
        </p:nvSpPr>
        <p:spPr bwMode="auto">
          <a:xfrm>
            <a:off x="5581805" y="1869263"/>
            <a:ext cx="855260"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15,654</a:t>
            </a:r>
          </a:p>
        </p:txBody>
      </p:sp>
      <p:sp>
        <p:nvSpPr>
          <p:cNvPr id="460834" name="Text Box 34">
            <a:extLst>
              <a:ext uri="{FF2B5EF4-FFF2-40B4-BE49-F238E27FC236}">
                <a16:creationId xmlns:a16="http://schemas.microsoft.com/office/drawing/2014/main" id="{928AEB42-834E-4EE2-849E-A795B456CF28}"/>
              </a:ext>
            </a:extLst>
          </p:cNvPr>
          <p:cNvSpPr txBox="1">
            <a:spLocks noChangeArrowheads="1"/>
          </p:cNvSpPr>
          <p:nvPr/>
        </p:nvSpPr>
        <p:spPr bwMode="auto">
          <a:xfrm>
            <a:off x="7913843" y="1869263"/>
            <a:ext cx="776274" cy="56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7,394</a:t>
            </a:r>
          </a:p>
          <a:p>
            <a:pPr algn="r" eaLnBrk="1" hangingPunct="1">
              <a:spcBef>
                <a:spcPct val="20000"/>
              </a:spcBef>
              <a:buClr>
                <a:schemeClr val="bg2"/>
              </a:buClr>
              <a:buSzPct val="50000"/>
              <a:buFont typeface="Monotype Sorts"/>
              <a:buNone/>
            </a:pPr>
            <a:endParaRPr lang="en-US" altLang="en-US" sz="1400" dirty="0">
              <a:solidFill>
                <a:srgbClr val="002060"/>
              </a:solidFill>
              <a:latin typeface="+mj-lt"/>
            </a:endParaRPr>
          </a:p>
        </p:txBody>
      </p:sp>
      <p:sp>
        <p:nvSpPr>
          <p:cNvPr id="460835" name="Text Box 35">
            <a:extLst>
              <a:ext uri="{FF2B5EF4-FFF2-40B4-BE49-F238E27FC236}">
                <a16:creationId xmlns:a16="http://schemas.microsoft.com/office/drawing/2014/main" id="{D24902D7-2145-4AA0-971B-40720ED99ACD}"/>
              </a:ext>
            </a:extLst>
          </p:cNvPr>
          <p:cNvSpPr txBox="1">
            <a:spLocks noChangeArrowheads="1"/>
          </p:cNvSpPr>
          <p:nvPr/>
        </p:nvSpPr>
        <p:spPr bwMode="auto">
          <a:xfrm>
            <a:off x="1768435" y="266936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9,117</a:t>
            </a:r>
          </a:p>
        </p:txBody>
      </p:sp>
      <p:sp>
        <p:nvSpPr>
          <p:cNvPr id="460836" name="Text Box 36">
            <a:extLst>
              <a:ext uri="{FF2B5EF4-FFF2-40B4-BE49-F238E27FC236}">
                <a16:creationId xmlns:a16="http://schemas.microsoft.com/office/drawing/2014/main" id="{58A48D42-4A0B-4E92-AAB4-00FBA7AFA258}"/>
              </a:ext>
            </a:extLst>
          </p:cNvPr>
          <p:cNvSpPr txBox="1">
            <a:spLocks noChangeArrowheads="1"/>
          </p:cNvSpPr>
          <p:nvPr/>
        </p:nvSpPr>
        <p:spPr bwMode="auto">
          <a:xfrm>
            <a:off x="3699030" y="266936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3,202</a:t>
            </a:r>
          </a:p>
        </p:txBody>
      </p:sp>
      <p:sp>
        <p:nvSpPr>
          <p:cNvPr id="460837" name="Text Box 37">
            <a:extLst>
              <a:ext uri="{FF2B5EF4-FFF2-40B4-BE49-F238E27FC236}">
                <a16:creationId xmlns:a16="http://schemas.microsoft.com/office/drawing/2014/main" id="{396DEE9A-D01A-4775-AEB4-924215F21FE8}"/>
              </a:ext>
            </a:extLst>
          </p:cNvPr>
          <p:cNvSpPr txBox="1">
            <a:spLocks noChangeArrowheads="1"/>
          </p:cNvSpPr>
          <p:nvPr/>
        </p:nvSpPr>
        <p:spPr bwMode="auto">
          <a:xfrm>
            <a:off x="5635780" y="266936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11,670</a:t>
            </a:r>
          </a:p>
        </p:txBody>
      </p:sp>
      <p:sp>
        <p:nvSpPr>
          <p:cNvPr id="460838" name="Text Box 38">
            <a:extLst>
              <a:ext uri="{FF2B5EF4-FFF2-40B4-BE49-F238E27FC236}">
                <a16:creationId xmlns:a16="http://schemas.microsoft.com/office/drawing/2014/main" id="{0B7DCB7C-2AC5-4721-8C9B-71DB7F6CEE63}"/>
              </a:ext>
            </a:extLst>
          </p:cNvPr>
          <p:cNvSpPr txBox="1">
            <a:spLocks noChangeArrowheads="1"/>
          </p:cNvSpPr>
          <p:nvPr/>
        </p:nvSpPr>
        <p:spPr bwMode="auto">
          <a:xfrm>
            <a:off x="1784505" y="339326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2,341</a:t>
            </a:r>
          </a:p>
        </p:txBody>
      </p:sp>
      <p:sp>
        <p:nvSpPr>
          <p:cNvPr id="460839" name="Text Box 39">
            <a:extLst>
              <a:ext uri="{FF2B5EF4-FFF2-40B4-BE49-F238E27FC236}">
                <a16:creationId xmlns:a16="http://schemas.microsoft.com/office/drawing/2014/main" id="{30DD4C6B-F20E-4B2E-A80D-FEAB4CF53163}"/>
              </a:ext>
            </a:extLst>
          </p:cNvPr>
          <p:cNvSpPr txBox="1">
            <a:spLocks noChangeArrowheads="1"/>
          </p:cNvSpPr>
          <p:nvPr/>
        </p:nvSpPr>
        <p:spPr bwMode="auto">
          <a:xfrm>
            <a:off x="7918605" y="255506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3,651</a:t>
            </a:r>
          </a:p>
        </p:txBody>
      </p:sp>
      <p:sp>
        <p:nvSpPr>
          <p:cNvPr id="460840" name="Text Box 40">
            <a:extLst>
              <a:ext uri="{FF2B5EF4-FFF2-40B4-BE49-F238E27FC236}">
                <a16:creationId xmlns:a16="http://schemas.microsoft.com/office/drawing/2014/main" id="{7AE3058B-3859-4564-AC46-9565AD249E92}"/>
              </a:ext>
            </a:extLst>
          </p:cNvPr>
          <p:cNvSpPr txBox="1">
            <a:spLocks noChangeArrowheads="1"/>
          </p:cNvSpPr>
          <p:nvPr/>
        </p:nvSpPr>
        <p:spPr bwMode="auto">
          <a:xfrm>
            <a:off x="3699030" y="343136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2,522</a:t>
            </a:r>
          </a:p>
        </p:txBody>
      </p:sp>
      <p:sp>
        <p:nvSpPr>
          <p:cNvPr id="460841" name="Text Box 41">
            <a:extLst>
              <a:ext uri="{FF2B5EF4-FFF2-40B4-BE49-F238E27FC236}">
                <a16:creationId xmlns:a16="http://schemas.microsoft.com/office/drawing/2014/main" id="{2033F784-A82F-4EFF-A961-08B12C7A8570}"/>
              </a:ext>
            </a:extLst>
          </p:cNvPr>
          <p:cNvSpPr txBox="1">
            <a:spLocks noChangeArrowheads="1"/>
          </p:cNvSpPr>
          <p:nvPr/>
        </p:nvSpPr>
        <p:spPr bwMode="auto">
          <a:xfrm>
            <a:off x="5635780" y="335516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3,111</a:t>
            </a:r>
          </a:p>
        </p:txBody>
      </p:sp>
      <p:sp>
        <p:nvSpPr>
          <p:cNvPr id="460842" name="Text Box 42">
            <a:extLst>
              <a:ext uri="{FF2B5EF4-FFF2-40B4-BE49-F238E27FC236}">
                <a16:creationId xmlns:a16="http://schemas.microsoft.com/office/drawing/2014/main" id="{E1A36615-F272-4BB8-97E0-C41FE2CFEA07}"/>
              </a:ext>
            </a:extLst>
          </p:cNvPr>
          <p:cNvSpPr txBox="1">
            <a:spLocks noChangeArrowheads="1"/>
          </p:cNvSpPr>
          <p:nvPr/>
        </p:nvSpPr>
        <p:spPr bwMode="auto">
          <a:xfrm>
            <a:off x="7918605" y="3331351"/>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1,162</a:t>
            </a:r>
          </a:p>
        </p:txBody>
      </p:sp>
      <p:sp>
        <p:nvSpPr>
          <p:cNvPr id="460843" name="Text Box 43">
            <a:extLst>
              <a:ext uri="{FF2B5EF4-FFF2-40B4-BE49-F238E27FC236}">
                <a16:creationId xmlns:a16="http://schemas.microsoft.com/office/drawing/2014/main" id="{DE911B5B-D627-49AE-9E91-4A9FC7F41BD1}"/>
              </a:ext>
            </a:extLst>
          </p:cNvPr>
          <p:cNvSpPr txBox="1">
            <a:spLocks noChangeArrowheads="1"/>
          </p:cNvSpPr>
          <p:nvPr/>
        </p:nvSpPr>
        <p:spPr bwMode="auto">
          <a:xfrm>
            <a:off x="1784505" y="415526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774</a:t>
            </a:r>
          </a:p>
        </p:txBody>
      </p:sp>
      <p:sp>
        <p:nvSpPr>
          <p:cNvPr id="460844" name="Text Box 44">
            <a:extLst>
              <a:ext uri="{FF2B5EF4-FFF2-40B4-BE49-F238E27FC236}">
                <a16:creationId xmlns:a16="http://schemas.microsoft.com/office/drawing/2014/main" id="{7C0189C6-CA8A-4DC6-9F65-1ED617358703}"/>
              </a:ext>
            </a:extLst>
          </p:cNvPr>
          <p:cNvSpPr txBox="1">
            <a:spLocks noChangeArrowheads="1"/>
          </p:cNvSpPr>
          <p:nvPr/>
        </p:nvSpPr>
        <p:spPr bwMode="auto">
          <a:xfrm>
            <a:off x="5635780" y="415526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649</a:t>
            </a:r>
          </a:p>
        </p:txBody>
      </p:sp>
      <p:sp>
        <p:nvSpPr>
          <p:cNvPr id="460845" name="Text Box 45">
            <a:extLst>
              <a:ext uri="{FF2B5EF4-FFF2-40B4-BE49-F238E27FC236}">
                <a16:creationId xmlns:a16="http://schemas.microsoft.com/office/drawing/2014/main" id="{861B167E-3EF5-447A-B906-9D3FF59B63C2}"/>
              </a:ext>
            </a:extLst>
          </p:cNvPr>
          <p:cNvSpPr txBox="1">
            <a:spLocks noChangeArrowheads="1"/>
          </p:cNvSpPr>
          <p:nvPr/>
        </p:nvSpPr>
        <p:spPr bwMode="auto">
          <a:xfrm>
            <a:off x="3699030" y="415526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737</a:t>
            </a:r>
          </a:p>
        </p:txBody>
      </p:sp>
      <p:sp>
        <p:nvSpPr>
          <p:cNvPr id="460846" name="Text Box 46">
            <a:extLst>
              <a:ext uri="{FF2B5EF4-FFF2-40B4-BE49-F238E27FC236}">
                <a16:creationId xmlns:a16="http://schemas.microsoft.com/office/drawing/2014/main" id="{5377032F-0E6D-4C86-A207-56C47AD524E2}"/>
              </a:ext>
            </a:extLst>
          </p:cNvPr>
          <p:cNvSpPr txBox="1">
            <a:spLocks noChangeArrowheads="1"/>
          </p:cNvSpPr>
          <p:nvPr/>
        </p:nvSpPr>
        <p:spPr bwMode="auto">
          <a:xfrm>
            <a:off x="7918605" y="4056952"/>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617</a:t>
            </a:r>
          </a:p>
        </p:txBody>
      </p:sp>
      <p:sp>
        <p:nvSpPr>
          <p:cNvPr id="460847" name="Text Box 47">
            <a:extLst>
              <a:ext uri="{FF2B5EF4-FFF2-40B4-BE49-F238E27FC236}">
                <a16:creationId xmlns:a16="http://schemas.microsoft.com/office/drawing/2014/main" id="{859A321C-70E2-490E-83AA-3E421BF39407}"/>
              </a:ext>
            </a:extLst>
          </p:cNvPr>
          <p:cNvSpPr txBox="1">
            <a:spLocks noChangeArrowheads="1"/>
          </p:cNvSpPr>
          <p:nvPr/>
        </p:nvSpPr>
        <p:spPr bwMode="auto">
          <a:xfrm>
            <a:off x="1784505" y="491726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781</a:t>
            </a:r>
          </a:p>
        </p:txBody>
      </p:sp>
      <p:sp>
        <p:nvSpPr>
          <p:cNvPr id="460848" name="Text Box 48">
            <a:extLst>
              <a:ext uri="{FF2B5EF4-FFF2-40B4-BE49-F238E27FC236}">
                <a16:creationId xmlns:a16="http://schemas.microsoft.com/office/drawing/2014/main" id="{7563833B-DC26-4A94-AC45-D309069F9D9D}"/>
              </a:ext>
            </a:extLst>
          </p:cNvPr>
          <p:cNvSpPr txBox="1">
            <a:spLocks noChangeArrowheads="1"/>
          </p:cNvSpPr>
          <p:nvPr/>
        </p:nvSpPr>
        <p:spPr bwMode="auto">
          <a:xfrm>
            <a:off x="3699030" y="491726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251</a:t>
            </a:r>
          </a:p>
        </p:txBody>
      </p:sp>
      <p:sp>
        <p:nvSpPr>
          <p:cNvPr id="460849" name="Text Box 49">
            <a:extLst>
              <a:ext uri="{FF2B5EF4-FFF2-40B4-BE49-F238E27FC236}">
                <a16:creationId xmlns:a16="http://schemas.microsoft.com/office/drawing/2014/main" id="{9311FCA1-E48F-43BC-A8C0-9AC1DA84E530}"/>
              </a:ext>
            </a:extLst>
          </p:cNvPr>
          <p:cNvSpPr txBox="1">
            <a:spLocks noChangeArrowheads="1"/>
          </p:cNvSpPr>
          <p:nvPr/>
        </p:nvSpPr>
        <p:spPr bwMode="auto">
          <a:xfrm>
            <a:off x="1784505" y="5618085"/>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631</a:t>
            </a:r>
          </a:p>
        </p:txBody>
      </p:sp>
      <p:sp>
        <p:nvSpPr>
          <p:cNvPr id="460850" name="Text Box 50">
            <a:extLst>
              <a:ext uri="{FF2B5EF4-FFF2-40B4-BE49-F238E27FC236}">
                <a16:creationId xmlns:a16="http://schemas.microsoft.com/office/drawing/2014/main" id="{79E913EA-BD57-41DF-AA24-BA96AFC84C2F}"/>
              </a:ext>
            </a:extLst>
          </p:cNvPr>
          <p:cNvSpPr txBox="1">
            <a:spLocks noChangeArrowheads="1"/>
          </p:cNvSpPr>
          <p:nvPr/>
        </p:nvSpPr>
        <p:spPr bwMode="auto">
          <a:xfrm>
            <a:off x="7918605" y="4601466"/>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315</a:t>
            </a:r>
          </a:p>
        </p:txBody>
      </p:sp>
      <p:sp>
        <p:nvSpPr>
          <p:cNvPr id="460851" name="Text Box 51">
            <a:extLst>
              <a:ext uri="{FF2B5EF4-FFF2-40B4-BE49-F238E27FC236}">
                <a16:creationId xmlns:a16="http://schemas.microsoft.com/office/drawing/2014/main" id="{01F82ED5-3C23-40BC-8579-EB60772C5F3A}"/>
              </a:ext>
            </a:extLst>
          </p:cNvPr>
          <p:cNvSpPr txBox="1">
            <a:spLocks noChangeArrowheads="1"/>
          </p:cNvSpPr>
          <p:nvPr/>
        </p:nvSpPr>
        <p:spPr bwMode="auto">
          <a:xfrm>
            <a:off x="5635780" y="491726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342</a:t>
            </a:r>
          </a:p>
        </p:txBody>
      </p:sp>
      <p:sp>
        <p:nvSpPr>
          <p:cNvPr id="460852" name="Text Box 52">
            <a:extLst>
              <a:ext uri="{FF2B5EF4-FFF2-40B4-BE49-F238E27FC236}">
                <a16:creationId xmlns:a16="http://schemas.microsoft.com/office/drawing/2014/main" id="{D597D13E-6ADB-45FE-A594-4FC80D461A09}"/>
              </a:ext>
            </a:extLst>
          </p:cNvPr>
          <p:cNvSpPr txBox="1">
            <a:spLocks noChangeArrowheads="1"/>
          </p:cNvSpPr>
          <p:nvPr/>
        </p:nvSpPr>
        <p:spPr bwMode="auto">
          <a:xfrm>
            <a:off x="3688685" y="571736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237</a:t>
            </a:r>
          </a:p>
        </p:txBody>
      </p:sp>
      <p:sp>
        <p:nvSpPr>
          <p:cNvPr id="460853" name="Text Box 53">
            <a:extLst>
              <a:ext uri="{FF2B5EF4-FFF2-40B4-BE49-F238E27FC236}">
                <a16:creationId xmlns:a16="http://schemas.microsoft.com/office/drawing/2014/main" id="{07D36594-E625-4D21-B549-8873CDE9B763}"/>
              </a:ext>
            </a:extLst>
          </p:cNvPr>
          <p:cNvSpPr txBox="1">
            <a:spLocks noChangeArrowheads="1"/>
          </p:cNvSpPr>
          <p:nvPr/>
        </p:nvSpPr>
        <p:spPr bwMode="auto">
          <a:xfrm>
            <a:off x="5635780" y="571736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179</a:t>
            </a:r>
          </a:p>
        </p:txBody>
      </p:sp>
      <p:sp>
        <p:nvSpPr>
          <p:cNvPr id="460854" name="Text Box 54">
            <a:extLst>
              <a:ext uri="{FF2B5EF4-FFF2-40B4-BE49-F238E27FC236}">
                <a16:creationId xmlns:a16="http://schemas.microsoft.com/office/drawing/2014/main" id="{37FF5A4D-DB3F-4D1A-8DD8-12BE2FB22D96}"/>
              </a:ext>
            </a:extLst>
          </p:cNvPr>
          <p:cNvSpPr txBox="1">
            <a:spLocks noChangeArrowheads="1"/>
          </p:cNvSpPr>
          <p:nvPr/>
        </p:nvSpPr>
        <p:spPr bwMode="auto">
          <a:xfrm>
            <a:off x="7918605" y="5118876"/>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92</a:t>
            </a:r>
          </a:p>
        </p:txBody>
      </p:sp>
      <p:sp>
        <p:nvSpPr>
          <p:cNvPr id="460855" name="Rectangle 55">
            <a:extLst>
              <a:ext uri="{FF2B5EF4-FFF2-40B4-BE49-F238E27FC236}">
                <a16:creationId xmlns:a16="http://schemas.microsoft.com/office/drawing/2014/main" id="{365D9AD4-AAA8-4899-95C0-B683F3A953FC}"/>
              </a:ext>
            </a:extLst>
          </p:cNvPr>
          <p:cNvSpPr>
            <a:spLocks noChangeArrowheads="1"/>
          </p:cNvSpPr>
          <p:nvPr/>
        </p:nvSpPr>
        <p:spPr bwMode="auto">
          <a:xfrm>
            <a:off x="3699030" y="1483250"/>
            <a:ext cx="830775" cy="25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92075" rIns="92075" bIns="92075"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en-US" altLang="en-US" sz="2800" dirty="0">
                <a:solidFill>
                  <a:srgbClr val="002060"/>
                </a:solidFill>
                <a:latin typeface="+mj-lt"/>
              </a:rPr>
              <a:t>Staff:</a:t>
            </a:r>
            <a:endParaRPr lang="en-US" altLang="en-US" sz="2800" u="sng" dirty="0">
              <a:solidFill>
                <a:srgbClr val="002060"/>
              </a:solidFill>
              <a:latin typeface="+mj-lt"/>
            </a:endParaRPr>
          </a:p>
        </p:txBody>
      </p:sp>
      <p:sp>
        <p:nvSpPr>
          <p:cNvPr id="460857" name="Rectangle 57">
            <a:extLst>
              <a:ext uri="{FF2B5EF4-FFF2-40B4-BE49-F238E27FC236}">
                <a16:creationId xmlns:a16="http://schemas.microsoft.com/office/drawing/2014/main" id="{1EB6632D-A341-4560-AA5C-666513858394}"/>
              </a:ext>
            </a:extLst>
          </p:cNvPr>
          <p:cNvSpPr>
            <a:spLocks noChangeArrowheads="1"/>
          </p:cNvSpPr>
          <p:nvPr/>
        </p:nvSpPr>
        <p:spPr bwMode="auto">
          <a:xfrm>
            <a:off x="6226330" y="2261531"/>
            <a:ext cx="304913" cy="4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90000"/>
              </a:lnSpc>
            </a:pPr>
            <a:r>
              <a:rPr lang="en-US" altLang="en-US" sz="3600" b="1">
                <a:solidFill>
                  <a:srgbClr val="002060"/>
                </a:solidFill>
                <a:latin typeface="+mj-lt"/>
              </a:rPr>
              <a:t> </a:t>
            </a:r>
          </a:p>
        </p:txBody>
      </p:sp>
      <p:sp>
        <p:nvSpPr>
          <p:cNvPr id="34865" name="Text Box 14">
            <a:extLst>
              <a:ext uri="{FF2B5EF4-FFF2-40B4-BE49-F238E27FC236}">
                <a16:creationId xmlns:a16="http://schemas.microsoft.com/office/drawing/2014/main" id="{19B9857D-4FF0-496D-94C4-424C8742AB6A}"/>
              </a:ext>
            </a:extLst>
          </p:cNvPr>
          <p:cNvSpPr txBox="1">
            <a:spLocks noChangeArrowheads="1"/>
          </p:cNvSpPr>
          <p:nvPr/>
        </p:nvSpPr>
        <p:spPr bwMode="auto">
          <a:xfrm>
            <a:off x="5619837" y="6592346"/>
            <a:ext cx="3094277" cy="259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100" dirty="0">
                <a:solidFill>
                  <a:srgbClr val="002060"/>
                </a:solidFill>
                <a:latin typeface="+mj-lt"/>
              </a:rPr>
              <a:t>CEB data rec. in 2023 (contracts of 1+year)</a:t>
            </a:r>
          </a:p>
        </p:txBody>
      </p:sp>
      <p:sp>
        <p:nvSpPr>
          <p:cNvPr id="67" name="Text Box 54">
            <a:extLst>
              <a:ext uri="{FF2B5EF4-FFF2-40B4-BE49-F238E27FC236}">
                <a16:creationId xmlns:a16="http://schemas.microsoft.com/office/drawing/2014/main" id="{4F87C296-62D9-48E8-AE9F-FBD0E92BED54}"/>
              </a:ext>
            </a:extLst>
          </p:cNvPr>
          <p:cNvSpPr txBox="1">
            <a:spLocks noChangeArrowheads="1"/>
          </p:cNvSpPr>
          <p:nvPr/>
        </p:nvSpPr>
        <p:spPr bwMode="auto">
          <a:xfrm>
            <a:off x="7918605" y="575546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1,129</a:t>
            </a:r>
          </a:p>
        </p:txBody>
      </p:sp>
      <p:pic>
        <p:nvPicPr>
          <p:cNvPr id="61" name="Picture 2">
            <a:extLst>
              <a:ext uri="{FF2B5EF4-FFF2-40B4-BE49-F238E27FC236}">
                <a16:creationId xmlns:a16="http://schemas.microsoft.com/office/drawing/2014/main" id="{DDFD3FCD-D9B6-4EC8-98E8-10002A06EC55}"/>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595968" y="6264535"/>
            <a:ext cx="964818" cy="514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Picture 2">
            <a:extLst>
              <a:ext uri="{FF2B5EF4-FFF2-40B4-BE49-F238E27FC236}">
                <a16:creationId xmlns:a16="http://schemas.microsoft.com/office/drawing/2014/main" id="{E0A5D974-CE91-4F72-9FB5-4BC5180C284A}"/>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771949" y="6157551"/>
            <a:ext cx="739829" cy="5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Text Box 54">
            <a:extLst>
              <a:ext uri="{FF2B5EF4-FFF2-40B4-BE49-F238E27FC236}">
                <a16:creationId xmlns:a16="http://schemas.microsoft.com/office/drawing/2014/main" id="{B65EE27F-DFC3-4DC1-A940-361AC1D5636F}"/>
              </a:ext>
            </a:extLst>
          </p:cNvPr>
          <p:cNvSpPr txBox="1">
            <a:spLocks noChangeArrowheads="1"/>
          </p:cNvSpPr>
          <p:nvPr/>
        </p:nvSpPr>
        <p:spPr bwMode="auto">
          <a:xfrm>
            <a:off x="3670905" y="632551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300</a:t>
            </a:r>
          </a:p>
        </p:txBody>
      </p:sp>
      <p:sp>
        <p:nvSpPr>
          <p:cNvPr id="65" name="Text Box 54">
            <a:extLst>
              <a:ext uri="{FF2B5EF4-FFF2-40B4-BE49-F238E27FC236}">
                <a16:creationId xmlns:a16="http://schemas.microsoft.com/office/drawing/2014/main" id="{F3BD4E73-6CBB-4A4A-A9E5-A192A765A1C6}"/>
              </a:ext>
            </a:extLst>
          </p:cNvPr>
          <p:cNvSpPr txBox="1">
            <a:spLocks noChangeArrowheads="1"/>
          </p:cNvSpPr>
          <p:nvPr/>
        </p:nvSpPr>
        <p:spPr bwMode="auto">
          <a:xfrm>
            <a:off x="5635780" y="6354508"/>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49</a:t>
            </a:r>
          </a:p>
        </p:txBody>
      </p:sp>
      <p:pic>
        <p:nvPicPr>
          <p:cNvPr id="32826" name="Picture 2">
            <a:extLst>
              <a:ext uri="{FF2B5EF4-FFF2-40B4-BE49-F238E27FC236}">
                <a16:creationId xmlns:a16="http://schemas.microsoft.com/office/drawing/2014/main" id="{579A4DAE-1A41-4516-8991-CA425BAA3E21}"/>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620549" y="1558131"/>
            <a:ext cx="739144" cy="739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827" name="Picture 6">
            <a:extLst>
              <a:ext uri="{FF2B5EF4-FFF2-40B4-BE49-F238E27FC236}">
                <a16:creationId xmlns:a16="http://schemas.microsoft.com/office/drawing/2014/main" id="{AF52E823-5FED-4E66-81DB-F0085BFA89AB}"/>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6550181" y="3960469"/>
            <a:ext cx="1218176" cy="45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a:extLst>
              <a:ext uri="{FF2B5EF4-FFF2-40B4-BE49-F238E27FC236}">
                <a16:creationId xmlns:a16="http://schemas.microsoft.com/office/drawing/2014/main" id="{2B9CFF65-97E1-4CF9-B6E6-959D5F8DE1CB}"/>
              </a:ext>
            </a:extLst>
          </p:cNvPr>
          <p:cNvGrpSpPr>
            <a:grpSpLocks/>
          </p:cNvGrpSpPr>
          <p:nvPr/>
        </p:nvGrpSpPr>
        <p:grpSpPr bwMode="auto">
          <a:xfrm>
            <a:off x="4675343" y="5406682"/>
            <a:ext cx="771855" cy="771855"/>
            <a:chOff x="4687888" y="5264150"/>
            <a:chExt cx="831850" cy="831850"/>
          </a:xfrm>
        </p:grpSpPr>
        <p:sp>
          <p:nvSpPr>
            <p:cNvPr id="10" name="Rectangle 9">
              <a:extLst>
                <a:ext uri="{FF2B5EF4-FFF2-40B4-BE49-F238E27FC236}">
                  <a16:creationId xmlns:a16="http://schemas.microsoft.com/office/drawing/2014/main" id="{5BE86951-84E5-4C85-824C-9A5FAE09105B}"/>
                </a:ext>
              </a:extLst>
            </p:cNvPr>
            <p:cNvSpPr/>
            <p:nvPr/>
          </p:nvSpPr>
          <p:spPr>
            <a:xfrm>
              <a:off x="4687888" y="5264150"/>
              <a:ext cx="831850" cy="8318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mj-lt"/>
              </a:endParaRPr>
            </a:p>
          </p:txBody>
        </p:sp>
        <p:pic>
          <p:nvPicPr>
            <p:cNvPr id="34881" name="Picture 11">
              <a:extLst>
                <a:ext uri="{FF2B5EF4-FFF2-40B4-BE49-F238E27FC236}">
                  <a16:creationId xmlns:a16="http://schemas.microsoft.com/office/drawing/2014/main" id="{AA635244-877F-4B2D-9BE0-FBAEC453E55D}"/>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4824413" y="5300663"/>
              <a:ext cx="560387"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2830" name="Picture 13">
            <a:extLst>
              <a:ext uri="{FF2B5EF4-FFF2-40B4-BE49-F238E27FC236}">
                <a16:creationId xmlns:a16="http://schemas.microsoft.com/office/drawing/2014/main" id="{CDBD2293-6377-4900-ABC6-F47095262FA5}"/>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6550180" y="5550350"/>
            <a:ext cx="1210811" cy="605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831" name="Picture 19">
            <a:extLst>
              <a:ext uri="{FF2B5EF4-FFF2-40B4-BE49-F238E27FC236}">
                <a16:creationId xmlns:a16="http://schemas.microsoft.com/office/drawing/2014/main" id="{C3E1DD81-600B-4B63-B582-A9CBC98F8743}"/>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6543830" y="4992146"/>
            <a:ext cx="1386099" cy="490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832" name="Picture 21">
            <a:extLst>
              <a:ext uri="{FF2B5EF4-FFF2-40B4-BE49-F238E27FC236}">
                <a16:creationId xmlns:a16="http://schemas.microsoft.com/office/drawing/2014/main" id="{18C0F907-6AD7-4269-AD8A-E6254F9362AF}"/>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654206" y="5349250"/>
            <a:ext cx="960609" cy="599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0" name="Group 79">
            <a:extLst>
              <a:ext uri="{FF2B5EF4-FFF2-40B4-BE49-F238E27FC236}">
                <a16:creationId xmlns:a16="http://schemas.microsoft.com/office/drawing/2014/main" id="{759AE174-B9DA-43D8-A496-6A611006F27D}"/>
              </a:ext>
            </a:extLst>
          </p:cNvPr>
          <p:cNvGrpSpPr/>
          <p:nvPr/>
        </p:nvGrpSpPr>
        <p:grpSpPr>
          <a:xfrm>
            <a:off x="0" y="-2077"/>
            <a:ext cx="9144000" cy="1422826"/>
            <a:chOff x="0" y="-2077"/>
            <a:chExt cx="9144000" cy="1475214"/>
          </a:xfrm>
        </p:grpSpPr>
        <p:grpSp>
          <p:nvGrpSpPr>
            <p:cNvPr id="81" name="Group 80">
              <a:extLst>
                <a:ext uri="{FF2B5EF4-FFF2-40B4-BE49-F238E27FC236}">
                  <a16:creationId xmlns:a16="http://schemas.microsoft.com/office/drawing/2014/main" id="{6F462935-6007-465F-81B6-FAE69B467ED3}"/>
                </a:ext>
              </a:extLst>
            </p:cNvPr>
            <p:cNvGrpSpPr/>
            <p:nvPr/>
          </p:nvGrpSpPr>
          <p:grpSpPr>
            <a:xfrm>
              <a:off x="0" y="-2077"/>
              <a:ext cx="9144000" cy="1475214"/>
              <a:chOff x="0" y="-2077"/>
              <a:chExt cx="9144000" cy="1475214"/>
            </a:xfrm>
          </p:grpSpPr>
          <p:sp>
            <p:nvSpPr>
              <p:cNvPr id="84" name="Rectangle 83">
                <a:extLst>
                  <a:ext uri="{FF2B5EF4-FFF2-40B4-BE49-F238E27FC236}">
                    <a16:creationId xmlns:a16="http://schemas.microsoft.com/office/drawing/2014/main" id="{567AB915-F4FA-41B9-A0A9-BD8CC2689C81}"/>
                  </a:ext>
                </a:extLst>
              </p:cNvPr>
              <p:cNvSpPr/>
              <p:nvPr/>
            </p:nvSpPr>
            <p:spPr>
              <a:xfrm>
                <a:off x="0" y="-2077"/>
                <a:ext cx="9144000" cy="1475214"/>
              </a:xfrm>
              <a:prstGeom prst="rect">
                <a:avLst/>
              </a:prstGeom>
              <a:solidFill>
                <a:srgbClr val="5B92E5"/>
              </a:solidFill>
              <a:ln>
                <a:solidFill>
                  <a:srgbClr val="5B92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pic>
            <p:nvPicPr>
              <p:cNvPr id="85" name="Picture 84">
                <a:extLst>
                  <a:ext uri="{FF2B5EF4-FFF2-40B4-BE49-F238E27FC236}">
                    <a16:creationId xmlns:a16="http://schemas.microsoft.com/office/drawing/2014/main" id="{CAE2A1F5-B8BA-4BD7-A3B4-39EF531D292C}"/>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670905" y="-2077"/>
                <a:ext cx="1714175" cy="1446335"/>
              </a:xfrm>
              <a:prstGeom prst="rect">
                <a:avLst/>
              </a:prstGeom>
              <a:solidFill>
                <a:srgbClr val="5B92E5"/>
              </a:solidFill>
            </p:spPr>
          </p:pic>
        </p:grpSp>
        <p:sp>
          <p:nvSpPr>
            <p:cNvPr id="82" name="TextBox 81">
              <a:extLst>
                <a:ext uri="{FF2B5EF4-FFF2-40B4-BE49-F238E27FC236}">
                  <a16:creationId xmlns:a16="http://schemas.microsoft.com/office/drawing/2014/main" id="{7AE82279-46BF-496D-9DE2-A40A30AB6EA4}"/>
                </a:ext>
              </a:extLst>
            </p:cNvPr>
            <p:cNvSpPr txBox="1"/>
            <p:nvPr/>
          </p:nvSpPr>
          <p:spPr>
            <a:xfrm>
              <a:off x="361157" y="392639"/>
              <a:ext cx="3230562" cy="670129"/>
            </a:xfrm>
            <a:prstGeom prst="rect">
              <a:avLst/>
            </a:prstGeom>
            <a:noFill/>
          </p:spPr>
          <p:txBody>
            <a:bodyPr wrap="square" rtlCol="0">
              <a:spAutoFit/>
            </a:bodyPr>
            <a:lstStyle/>
            <a:p>
              <a:r>
                <a:rPr lang="en-US" sz="3600" dirty="0">
                  <a:solidFill>
                    <a:schemeClr val="bg1"/>
                  </a:solidFill>
                  <a:latin typeface="+mj-lt"/>
                </a:rPr>
                <a:t>United Nations</a:t>
              </a:r>
            </a:p>
          </p:txBody>
        </p:sp>
        <p:sp>
          <p:nvSpPr>
            <p:cNvPr id="83" name="TextBox 82">
              <a:extLst>
                <a:ext uri="{FF2B5EF4-FFF2-40B4-BE49-F238E27FC236}">
                  <a16:creationId xmlns:a16="http://schemas.microsoft.com/office/drawing/2014/main" id="{59D39DFC-8F0F-4688-8F74-D0E3DE2ACD31}"/>
                </a:ext>
              </a:extLst>
            </p:cNvPr>
            <p:cNvSpPr txBox="1"/>
            <p:nvPr/>
          </p:nvSpPr>
          <p:spPr>
            <a:xfrm>
              <a:off x="5514425" y="402650"/>
              <a:ext cx="3614250" cy="670129"/>
            </a:xfrm>
            <a:prstGeom prst="rect">
              <a:avLst/>
            </a:prstGeom>
            <a:noFill/>
          </p:spPr>
          <p:txBody>
            <a:bodyPr wrap="square" rtlCol="0">
              <a:spAutoFit/>
            </a:bodyPr>
            <a:lstStyle/>
            <a:p>
              <a:r>
                <a:rPr lang="en-US" sz="3600" dirty="0">
                  <a:solidFill>
                    <a:schemeClr val="bg1"/>
                  </a:solidFill>
                  <a:latin typeface="+mj-lt"/>
                </a:rPr>
                <a:t>Common System</a:t>
              </a:r>
            </a:p>
          </p:txBody>
        </p:sp>
      </p:grpSp>
      <p:grpSp>
        <p:nvGrpSpPr>
          <p:cNvPr id="86" name="Group 85">
            <a:extLst>
              <a:ext uri="{FF2B5EF4-FFF2-40B4-BE49-F238E27FC236}">
                <a16:creationId xmlns:a16="http://schemas.microsoft.com/office/drawing/2014/main" id="{B91A9BAC-9FBA-44EE-90C6-4CAF2ED7A31E}"/>
              </a:ext>
            </a:extLst>
          </p:cNvPr>
          <p:cNvGrpSpPr/>
          <p:nvPr/>
        </p:nvGrpSpPr>
        <p:grpSpPr>
          <a:xfrm>
            <a:off x="0" y="0"/>
            <a:ext cx="9144000" cy="1422826"/>
            <a:chOff x="0" y="-2077"/>
            <a:chExt cx="9144000" cy="1475214"/>
          </a:xfrm>
        </p:grpSpPr>
        <p:grpSp>
          <p:nvGrpSpPr>
            <p:cNvPr id="87" name="Group 86">
              <a:extLst>
                <a:ext uri="{FF2B5EF4-FFF2-40B4-BE49-F238E27FC236}">
                  <a16:creationId xmlns:a16="http://schemas.microsoft.com/office/drawing/2014/main" id="{396A2C99-B7BE-4BD5-82F4-FD09C251F1EB}"/>
                </a:ext>
              </a:extLst>
            </p:cNvPr>
            <p:cNvGrpSpPr/>
            <p:nvPr/>
          </p:nvGrpSpPr>
          <p:grpSpPr>
            <a:xfrm>
              <a:off x="0" y="-2077"/>
              <a:ext cx="9144000" cy="1475214"/>
              <a:chOff x="0" y="-2077"/>
              <a:chExt cx="9144000" cy="1475214"/>
            </a:xfrm>
          </p:grpSpPr>
          <p:sp>
            <p:nvSpPr>
              <p:cNvPr id="90" name="Rectangle 89">
                <a:extLst>
                  <a:ext uri="{FF2B5EF4-FFF2-40B4-BE49-F238E27FC236}">
                    <a16:creationId xmlns:a16="http://schemas.microsoft.com/office/drawing/2014/main" id="{20E6019C-7FA9-49DA-BBA8-AFBF99266F5E}"/>
                  </a:ext>
                </a:extLst>
              </p:cNvPr>
              <p:cNvSpPr/>
              <p:nvPr/>
            </p:nvSpPr>
            <p:spPr>
              <a:xfrm>
                <a:off x="0" y="-2077"/>
                <a:ext cx="9144000" cy="1475214"/>
              </a:xfrm>
              <a:prstGeom prst="rect">
                <a:avLst/>
              </a:prstGeom>
              <a:solidFill>
                <a:srgbClr val="5B92E5"/>
              </a:solidFill>
              <a:ln>
                <a:solidFill>
                  <a:srgbClr val="5B92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1" name="Picture 90">
                <a:extLst>
                  <a:ext uri="{FF2B5EF4-FFF2-40B4-BE49-F238E27FC236}">
                    <a16:creationId xmlns:a16="http://schemas.microsoft.com/office/drawing/2014/main" id="{7BAC8526-0439-492E-93E2-FD59E69C05C9}"/>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670905" y="-2077"/>
                <a:ext cx="1714175" cy="1446335"/>
              </a:xfrm>
              <a:prstGeom prst="rect">
                <a:avLst/>
              </a:prstGeom>
              <a:solidFill>
                <a:srgbClr val="5B92E5"/>
              </a:solidFill>
            </p:spPr>
          </p:pic>
        </p:grpSp>
        <p:sp>
          <p:nvSpPr>
            <p:cNvPr id="88" name="TextBox 87">
              <a:extLst>
                <a:ext uri="{FF2B5EF4-FFF2-40B4-BE49-F238E27FC236}">
                  <a16:creationId xmlns:a16="http://schemas.microsoft.com/office/drawing/2014/main" id="{D852E34C-ACAB-4EDD-8FEC-AC9C82760798}"/>
                </a:ext>
              </a:extLst>
            </p:cNvPr>
            <p:cNvSpPr txBox="1"/>
            <p:nvPr/>
          </p:nvSpPr>
          <p:spPr>
            <a:xfrm>
              <a:off x="361157" y="392639"/>
              <a:ext cx="3230562" cy="646331"/>
            </a:xfrm>
            <a:prstGeom prst="rect">
              <a:avLst/>
            </a:prstGeom>
            <a:noFill/>
          </p:spPr>
          <p:txBody>
            <a:bodyPr wrap="square" rtlCol="0">
              <a:spAutoFit/>
            </a:bodyPr>
            <a:lstStyle/>
            <a:p>
              <a:r>
                <a:rPr lang="en-US" sz="3600" dirty="0">
                  <a:solidFill>
                    <a:schemeClr val="bg1"/>
                  </a:solidFill>
                  <a:latin typeface="Calisto MT" panose="02040603050505030304" pitchFamily="18" charset="0"/>
                </a:rPr>
                <a:t>United Nations</a:t>
              </a:r>
            </a:p>
          </p:txBody>
        </p:sp>
        <p:sp>
          <p:nvSpPr>
            <p:cNvPr id="89" name="TextBox 88">
              <a:extLst>
                <a:ext uri="{FF2B5EF4-FFF2-40B4-BE49-F238E27FC236}">
                  <a16:creationId xmlns:a16="http://schemas.microsoft.com/office/drawing/2014/main" id="{365B192D-2848-4962-B74F-5BAE9A66E881}"/>
                </a:ext>
              </a:extLst>
            </p:cNvPr>
            <p:cNvSpPr txBox="1"/>
            <p:nvPr/>
          </p:nvSpPr>
          <p:spPr>
            <a:xfrm>
              <a:off x="5514425" y="402650"/>
              <a:ext cx="3614250" cy="646331"/>
            </a:xfrm>
            <a:prstGeom prst="rect">
              <a:avLst/>
            </a:prstGeom>
            <a:noFill/>
          </p:spPr>
          <p:txBody>
            <a:bodyPr wrap="square" rtlCol="0">
              <a:spAutoFit/>
            </a:bodyPr>
            <a:lstStyle/>
            <a:p>
              <a:r>
                <a:rPr lang="en-US" sz="3600" dirty="0">
                  <a:solidFill>
                    <a:schemeClr val="bg1"/>
                  </a:solidFill>
                  <a:latin typeface="Calisto MT" panose="02040603050505030304" pitchFamily="18" charset="0"/>
                </a:rPr>
                <a:t>Common System</a:t>
              </a:r>
            </a:p>
          </p:txBody>
        </p:sp>
      </p:grpSp>
      <p:pic>
        <p:nvPicPr>
          <p:cNvPr id="3" name="Picture 2">
            <a:extLst>
              <a:ext uri="{FF2B5EF4-FFF2-40B4-BE49-F238E27FC236}">
                <a16:creationId xmlns:a16="http://schemas.microsoft.com/office/drawing/2014/main" id="{2A2ACEC2-0763-B06D-DF0B-B508C1AD5D4C}"/>
              </a:ext>
            </a:extLst>
          </p:cNvPr>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6868647" y="6223448"/>
            <a:ext cx="655575" cy="436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54">
            <a:extLst>
              <a:ext uri="{FF2B5EF4-FFF2-40B4-BE49-F238E27FC236}">
                <a16:creationId xmlns:a16="http://schemas.microsoft.com/office/drawing/2014/main" id="{3DE74E07-7509-73D5-22B0-7C7BBFD27679}"/>
              </a:ext>
            </a:extLst>
          </p:cNvPr>
          <p:cNvSpPr txBox="1">
            <a:spLocks noChangeArrowheads="1"/>
          </p:cNvSpPr>
          <p:nvPr/>
        </p:nvSpPr>
        <p:spPr bwMode="auto">
          <a:xfrm>
            <a:off x="7946714" y="6260169"/>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37</a:t>
            </a:r>
          </a:p>
        </p:txBody>
      </p:sp>
      <p:pic>
        <p:nvPicPr>
          <p:cNvPr id="5" name="Picture 21">
            <a:extLst>
              <a:ext uri="{FF2B5EF4-FFF2-40B4-BE49-F238E27FC236}">
                <a16:creationId xmlns:a16="http://schemas.microsoft.com/office/drawing/2014/main" id="{B3EC7E8B-6524-97E9-3409-215E43F7C429}"/>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a:stretch/>
        </p:blipFill>
        <p:spPr bwMode="auto">
          <a:xfrm>
            <a:off x="654206" y="6121783"/>
            <a:ext cx="960609" cy="543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9">
            <a:extLst>
              <a:ext uri="{FF2B5EF4-FFF2-40B4-BE49-F238E27FC236}">
                <a16:creationId xmlns:a16="http://schemas.microsoft.com/office/drawing/2014/main" id="{19DDB6A9-C065-6BEE-7C97-FF24BA9F449D}"/>
              </a:ext>
            </a:extLst>
          </p:cNvPr>
          <p:cNvSpPr txBox="1">
            <a:spLocks noChangeArrowheads="1"/>
          </p:cNvSpPr>
          <p:nvPr/>
        </p:nvSpPr>
        <p:spPr bwMode="auto">
          <a:xfrm>
            <a:off x="1764680" y="6234593"/>
            <a:ext cx="771855"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r" eaLnBrk="1" hangingPunct="1">
              <a:spcBef>
                <a:spcPct val="20000"/>
              </a:spcBef>
              <a:buClr>
                <a:schemeClr val="bg2"/>
              </a:buClr>
              <a:buSzPct val="50000"/>
              <a:buFont typeface="Monotype Sorts"/>
              <a:buNone/>
            </a:pPr>
            <a:r>
              <a:rPr lang="en-US" altLang="en-US" sz="1400" dirty="0">
                <a:solidFill>
                  <a:srgbClr val="002060"/>
                </a:solidFill>
                <a:latin typeface="+mj-lt"/>
              </a:rPr>
              <a:t>818</a:t>
            </a:r>
          </a:p>
        </p:txBody>
      </p:sp>
    </p:spTree>
    <p:extLst>
      <p:ext uri="{BB962C8B-B14F-4D97-AF65-F5344CB8AC3E}">
        <p14:creationId xmlns:p14="http://schemas.microsoft.com/office/powerpoint/2010/main" val="24661747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afterEffect">
                                  <p:stCondLst>
                                    <p:cond delay="0"/>
                                  </p:stCondLst>
                                  <p:iterate type="wd">
                                    <p:tmPct val="0"/>
                                  </p:iterate>
                                  <p:childTnLst>
                                    <p:set>
                                      <p:cBhvr>
                                        <p:cTn id="6" dur="1" fill="hold">
                                          <p:stCondLst>
                                            <p:cond delay="0"/>
                                          </p:stCondLst>
                                        </p:cTn>
                                        <p:tgtEl>
                                          <p:spTgt spid="460855"/>
                                        </p:tgtEl>
                                        <p:attrNameLst>
                                          <p:attrName>style.visibility</p:attrName>
                                        </p:attrNameLst>
                                      </p:cBhvr>
                                      <p:to>
                                        <p:strVal val="visible"/>
                                      </p:to>
                                    </p:set>
                                    <p:anim calcmode="lin" valueType="num">
                                      <p:cBhvr>
                                        <p:cTn id="7" dur="500" fill="hold"/>
                                        <p:tgtEl>
                                          <p:spTgt spid="460855"/>
                                        </p:tgtEl>
                                        <p:attrNameLst>
                                          <p:attrName>ppt_w</p:attrName>
                                        </p:attrNameLst>
                                      </p:cBhvr>
                                      <p:tavLst>
                                        <p:tav tm="0">
                                          <p:val>
                                            <p:strVal val="#ppt_w+.3"/>
                                          </p:val>
                                        </p:tav>
                                        <p:tav tm="100000">
                                          <p:val>
                                            <p:strVal val="#ppt_w"/>
                                          </p:val>
                                        </p:tav>
                                      </p:tavLst>
                                    </p:anim>
                                    <p:anim calcmode="lin" valueType="num">
                                      <p:cBhvr>
                                        <p:cTn id="8" dur="500" fill="hold"/>
                                        <p:tgtEl>
                                          <p:spTgt spid="460855"/>
                                        </p:tgtEl>
                                        <p:attrNameLst>
                                          <p:attrName>ppt_h</p:attrName>
                                        </p:attrNameLst>
                                      </p:cBhvr>
                                      <p:tavLst>
                                        <p:tav tm="0">
                                          <p:val>
                                            <p:strVal val="#ppt_h"/>
                                          </p:val>
                                        </p:tav>
                                        <p:tav tm="100000">
                                          <p:val>
                                            <p:strVal val="#ppt_h"/>
                                          </p:val>
                                        </p:tav>
                                      </p:tavLst>
                                    </p:anim>
                                    <p:animEffect transition="in" filter="fade">
                                      <p:cBhvr>
                                        <p:cTn id="9" dur="500"/>
                                        <p:tgtEl>
                                          <p:spTgt spid="460855"/>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460857"/>
                                        </p:tgtEl>
                                        <p:attrNameLst>
                                          <p:attrName>style.visibility</p:attrName>
                                        </p:attrNameLst>
                                      </p:cBhvr>
                                      <p:to>
                                        <p:strVal val="visible"/>
                                      </p:to>
                                    </p:set>
                                    <p:animScale>
                                      <p:cBhvr>
                                        <p:cTn id="12" dur="1000" decel="50000" fill="hold">
                                          <p:stCondLst>
                                            <p:cond delay="0"/>
                                          </p:stCondLst>
                                        </p:cTn>
                                        <p:tgtEl>
                                          <p:spTgt spid="46085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60857"/>
                                        </p:tgtEl>
                                        <p:attrNameLst>
                                          <p:attrName>ppt_x</p:attrName>
                                          <p:attrName>ppt_y</p:attrName>
                                        </p:attrNameLst>
                                      </p:cBhvr>
                                    </p:animMotion>
                                    <p:animEffect transition="in" filter="fade">
                                      <p:cBhvr>
                                        <p:cTn id="14" dur="1000"/>
                                        <p:tgtEl>
                                          <p:spTgt spid="460857"/>
                                        </p:tgtEl>
                                      </p:cBhvr>
                                    </p:animEffect>
                                  </p:childTnLst>
                                </p:cTn>
                              </p:par>
                              <p:par>
                                <p:cTn id="15" presetID="15" presetClass="entr" presetSubtype="0" fill="hold" nodeType="withEffect">
                                  <p:stCondLst>
                                    <p:cond delay="0"/>
                                  </p:stCondLst>
                                  <p:childTnLst>
                                    <p:set>
                                      <p:cBhvr>
                                        <p:cTn id="16" dur="1" fill="hold">
                                          <p:stCondLst>
                                            <p:cond delay="0"/>
                                          </p:stCondLst>
                                        </p:cTn>
                                        <p:tgtEl>
                                          <p:spTgt spid="32831"/>
                                        </p:tgtEl>
                                        <p:attrNameLst>
                                          <p:attrName>style.visibility</p:attrName>
                                        </p:attrNameLst>
                                      </p:cBhvr>
                                      <p:to>
                                        <p:strVal val="visible"/>
                                      </p:to>
                                    </p:set>
                                    <p:anim calcmode="lin" valueType="num">
                                      <p:cBhvr>
                                        <p:cTn id="17" dur="1000" fill="hold"/>
                                        <p:tgtEl>
                                          <p:spTgt spid="32831"/>
                                        </p:tgtEl>
                                        <p:attrNameLst>
                                          <p:attrName>ppt_w</p:attrName>
                                        </p:attrNameLst>
                                      </p:cBhvr>
                                      <p:tavLst>
                                        <p:tav tm="0">
                                          <p:val>
                                            <p:fltVal val="0"/>
                                          </p:val>
                                        </p:tav>
                                        <p:tav tm="100000">
                                          <p:val>
                                            <p:strVal val="#ppt_w"/>
                                          </p:val>
                                        </p:tav>
                                      </p:tavLst>
                                    </p:anim>
                                    <p:anim calcmode="lin" valueType="num">
                                      <p:cBhvr>
                                        <p:cTn id="18" dur="1000" fill="hold"/>
                                        <p:tgtEl>
                                          <p:spTgt spid="32831"/>
                                        </p:tgtEl>
                                        <p:attrNameLst>
                                          <p:attrName>ppt_h</p:attrName>
                                        </p:attrNameLst>
                                      </p:cBhvr>
                                      <p:tavLst>
                                        <p:tav tm="0">
                                          <p:val>
                                            <p:fltVal val="0"/>
                                          </p:val>
                                        </p:tav>
                                        <p:tav tm="100000">
                                          <p:val>
                                            <p:strVal val="#ppt_h"/>
                                          </p:val>
                                        </p:tav>
                                      </p:tavLst>
                                    </p:anim>
                                    <p:anim calcmode="lin" valueType="num">
                                      <p:cBhvr>
                                        <p:cTn id="19" dur="1000" fill="hold"/>
                                        <p:tgtEl>
                                          <p:spTgt spid="32831"/>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831"/>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0"/>
                                  </p:stCondLst>
                                  <p:childTnLst>
                                    <p:set>
                                      <p:cBhvr>
                                        <p:cTn id="22" dur="1" fill="hold">
                                          <p:stCondLst>
                                            <p:cond delay="0"/>
                                          </p:stCondLst>
                                        </p:cTn>
                                        <p:tgtEl>
                                          <p:spTgt spid="460830"/>
                                        </p:tgtEl>
                                        <p:attrNameLst>
                                          <p:attrName>style.visibility</p:attrName>
                                        </p:attrNameLst>
                                      </p:cBhvr>
                                      <p:to>
                                        <p:strVal val="visible"/>
                                      </p:to>
                                    </p:set>
                                    <p:anim calcmode="lin" valueType="num">
                                      <p:cBhvr>
                                        <p:cTn id="23" dur="1000" fill="hold"/>
                                        <p:tgtEl>
                                          <p:spTgt spid="460830"/>
                                        </p:tgtEl>
                                        <p:attrNameLst>
                                          <p:attrName>ppt_w</p:attrName>
                                        </p:attrNameLst>
                                      </p:cBhvr>
                                      <p:tavLst>
                                        <p:tav tm="0">
                                          <p:val>
                                            <p:fltVal val="0"/>
                                          </p:val>
                                        </p:tav>
                                        <p:tav tm="100000">
                                          <p:val>
                                            <p:strVal val="#ppt_w"/>
                                          </p:val>
                                        </p:tav>
                                      </p:tavLst>
                                    </p:anim>
                                    <p:anim calcmode="lin" valueType="num">
                                      <p:cBhvr>
                                        <p:cTn id="24" dur="1000" fill="hold"/>
                                        <p:tgtEl>
                                          <p:spTgt spid="460830"/>
                                        </p:tgtEl>
                                        <p:attrNameLst>
                                          <p:attrName>ppt_h</p:attrName>
                                        </p:attrNameLst>
                                      </p:cBhvr>
                                      <p:tavLst>
                                        <p:tav tm="0">
                                          <p:val>
                                            <p:fltVal val="0"/>
                                          </p:val>
                                        </p:tav>
                                        <p:tav tm="100000">
                                          <p:val>
                                            <p:strVal val="#ppt_h"/>
                                          </p:val>
                                        </p:tav>
                                      </p:tavLst>
                                    </p:anim>
                                    <p:anim calcmode="lin" valueType="num">
                                      <p:cBhvr>
                                        <p:cTn id="25" dur="1000" fill="hold"/>
                                        <p:tgtEl>
                                          <p:spTgt spid="460830"/>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460830"/>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0"/>
                                  </p:stCondLst>
                                  <p:childTnLst>
                                    <p:set>
                                      <p:cBhvr>
                                        <p:cTn id="28" dur="1" fill="hold">
                                          <p:stCondLst>
                                            <p:cond delay="0"/>
                                          </p:stCondLst>
                                        </p:cTn>
                                        <p:tgtEl>
                                          <p:spTgt spid="32830"/>
                                        </p:tgtEl>
                                        <p:attrNameLst>
                                          <p:attrName>style.visibility</p:attrName>
                                        </p:attrNameLst>
                                      </p:cBhvr>
                                      <p:to>
                                        <p:strVal val="visible"/>
                                      </p:to>
                                    </p:set>
                                    <p:anim calcmode="lin" valueType="num">
                                      <p:cBhvr>
                                        <p:cTn id="29" dur="1000" fill="hold"/>
                                        <p:tgtEl>
                                          <p:spTgt spid="32830"/>
                                        </p:tgtEl>
                                        <p:attrNameLst>
                                          <p:attrName>ppt_w</p:attrName>
                                        </p:attrNameLst>
                                      </p:cBhvr>
                                      <p:tavLst>
                                        <p:tav tm="0">
                                          <p:val>
                                            <p:fltVal val="0"/>
                                          </p:val>
                                        </p:tav>
                                        <p:tav tm="100000">
                                          <p:val>
                                            <p:strVal val="#ppt_w"/>
                                          </p:val>
                                        </p:tav>
                                      </p:tavLst>
                                    </p:anim>
                                    <p:anim calcmode="lin" valueType="num">
                                      <p:cBhvr>
                                        <p:cTn id="30" dur="1000" fill="hold"/>
                                        <p:tgtEl>
                                          <p:spTgt spid="32830"/>
                                        </p:tgtEl>
                                        <p:attrNameLst>
                                          <p:attrName>ppt_h</p:attrName>
                                        </p:attrNameLst>
                                      </p:cBhvr>
                                      <p:tavLst>
                                        <p:tav tm="0">
                                          <p:val>
                                            <p:fltVal val="0"/>
                                          </p:val>
                                        </p:tav>
                                        <p:tav tm="100000">
                                          <p:val>
                                            <p:strVal val="#ppt_h"/>
                                          </p:val>
                                        </p:tav>
                                      </p:tavLst>
                                    </p:anim>
                                    <p:anim calcmode="lin" valueType="num">
                                      <p:cBhvr>
                                        <p:cTn id="31" dur="1000" fill="hold"/>
                                        <p:tgtEl>
                                          <p:spTgt spid="32830"/>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32830"/>
                                        </p:tgtEl>
                                        <p:attrNameLst>
                                          <p:attrName>ppt_y</p:attrName>
                                        </p:attrNameLst>
                                      </p:cBhvr>
                                      <p:tavLst>
                                        <p:tav tm="0" fmla="#ppt_y+(sin(-2*pi*(1-$))*-#ppt_x+cos(-2*pi*(1-$))*(1-#ppt_y))*(1-$)">
                                          <p:val>
                                            <p:fltVal val="0"/>
                                          </p:val>
                                        </p:tav>
                                        <p:tav tm="100000">
                                          <p:val>
                                            <p:fltVal val="1"/>
                                          </p:val>
                                        </p:tav>
                                      </p:tavLst>
                                    </p:anim>
                                  </p:childTnLst>
                                </p:cTn>
                              </p:par>
                              <p:par>
                                <p:cTn id="33" presetID="15" presetClass="entr" presetSubtype="0" fill="hold" nodeType="with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p:cTn id="35" dur="1000" fill="hold"/>
                                        <p:tgtEl>
                                          <p:spTgt spid="2"/>
                                        </p:tgtEl>
                                        <p:attrNameLst>
                                          <p:attrName>ppt_w</p:attrName>
                                        </p:attrNameLst>
                                      </p:cBhvr>
                                      <p:tavLst>
                                        <p:tav tm="0">
                                          <p:val>
                                            <p:fltVal val="0"/>
                                          </p:val>
                                        </p:tav>
                                        <p:tav tm="100000">
                                          <p:val>
                                            <p:strVal val="#ppt_w"/>
                                          </p:val>
                                        </p:tav>
                                      </p:tavLst>
                                    </p:anim>
                                    <p:anim calcmode="lin" valueType="num">
                                      <p:cBhvr>
                                        <p:cTn id="36" dur="1000" fill="hold"/>
                                        <p:tgtEl>
                                          <p:spTgt spid="2"/>
                                        </p:tgtEl>
                                        <p:attrNameLst>
                                          <p:attrName>ppt_h</p:attrName>
                                        </p:attrNameLst>
                                      </p:cBhvr>
                                      <p:tavLst>
                                        <p:tav tm="0">
                                          <p:val>
                                            <p:fltVal val="0"/>
                                          </p:val>
                                        </p:tav>
                                        <p:tav tm="100000">
                                          <p:val>
                                            <p:strVal val="#ppt_h"/>
                                          </p:val>
                                        </p:tav>
                                      </p:tavLst>
                                    </p:anim>
                                    <p:anim calcmode="lin" valueType="num">
                                      <p:cBhvr>
                                        <p:cTn id="37"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2"/>
                                        </p:tgtEl>
                                        <p:attrNameLst>
                                          <p:attrName>ppt_y</p:attrName>
                                        </p:attrNameLst>
                                      </p:cBhvr>
                                      <p:tavLst>
                                        <p:tav tm="0" fmla="#ppt_y+(sin(-2*pi*(1-$))*-#ppt_x+cos(-2*pi*(1-$))*(1-#ppt_y))*(1-$)">
                                          <p:val>
                                            <p:fltVal val="0"/>
                                          </p:val>
                                        </p:tav>
                                        <p:tav tm="100000">
                                          <p:val>
                                            <p:fltVal val="1"/>
                                          </p:val>
                                        </p:tav>
                                      </p:tavLst>
                                    </p:anim>
                                  </p:childTnLst>
                                </p:cTn>
                              </p:par>
                              <p:par>
                                <p:cTn id="39" presetID="15" presetClass="entr" presetSubtype="0" fill="hold" nodeType="withEffect">
                                  <p:stCondLst>
                                    <p:cond delay="0"/>
                                  </p:stCondLst>
                                  <p:childTnLst>
                                    <p:set>
                                      <p:cBhvr>
                                        <p:cTn id="40" dur="1" fill="hold">
                                          <p:stCondLst>
                                            <p:cond delay="0"/>
                                          </p:stCondLst>
                                        </p:cTn>
                                        <p:tgtEl>
                                          <p:spTgt spid="32827"/>
                                        </p:tgtEl>
                                        <p:attrNameLst>
                                          <p:attrName>style.visibility</p:attrName>
                                        </p:attrNameLst>
                                      </p:cBhvr>
                                      <p:to>
                                        <p:strVal val="visible"/>
                                      </p:to>
                                    </p:set>
                                    <p:anim calcmode="lin" valueType="num">
                                      <p:cBhvr>
                                        <p:cTn id="41" dur="1000" fill="hold"/>
                                        <p:tgtEl>
                                          <p:spTgt spid="32827"/>
                                        </p:tgtEl>
                                        <p:attrNameLst>
                                          <p:attrName>ppt_w</p:attrName>
                                        </p:attrNameLst>
                                      </p:cBhvr>
                                      <p:tavLst>
                                        <p:tav tm="0">
                                          <p:val>
                                            <p:fltVal val="0"/>
                                          </p:val>
                                        </p:tav>
                                        <p:tav tm="100000">
                                          <p:val>
                                            <p:strVal val="#ppt_w"/>
                                          </p:val>
                                        </p:tav>
                                      </p:tavLst>
                                    </p:anim>
                                    <p:anim calcmode="lin" valueType="num">
                                      <p:cBhvr>
                                        <p:cTn id="42" dur="1000" fill="hold"/>
                                        <p:tgtEl>
                                          <p:spTgt spid="32827"/>
                                        </p:tgtEl>
                                        <p:attrNameLst>
                                          <p:attrName>ppt_h</p:attrName>
                                        </p:attrNameLst>
                                      </p:cBhvr>
                                      <p:tavLst>
                                        <p:tav tm="0">
                                          <p:val>
                                            <p:fltVal val="0"/>
                                          </p:val>
                                        </p:tav>
                                        <p:tav tm="100000">
                                          <p:val>
                                            <p:strVal val="#ppt_h"/>
                                          </p:val>
                                        </p:tav>
                                      </p:tavLst>
                                    </p:anim>
                                    <p:anim calcmode="lin" valueType="num">
                                      <p:cBhvr>
                                        <p:cTn id="43" dur="1000" fill="hold"/>
                                        <p:tgtEl>
                                          <p:spTgt spid="32827"/>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32827"/>
                                        </p:tgtEl>
                                        <p:attrNameLst>
                                          <p:attrName>ppt_y</p:attrName>
                                        </p:attrNameLst>
                                      </p:cBhvr>
                                      <p:tavLst>
                                        <p:tav tm="0" fmla="#ppt_y+(sin(-2*pi*(1-$))*-#ppt_x+cos(-2*pi*(1-$))*(1-#ppt_y))*(1-$)">
                                          <p:val>
                                            <p:fltVal val="0"/>
                                          </p:val>
                                        </p:tav>
                                        <p:tav tm="100000">
                                          <p:val>
                                            <p:fltVal val="1"/>
                                          </p:val>
                                        </p:tav>
                                      </p:tavLst>
                                    </p:anim>
                                  </p:childTnLst>
                                </p:cTn>
                              </p:par>
                              <p:par>
                                <p:cTn id="45" presetID="15" presetClass="entr" presetSubtype="0" fill="hold" nodeType="withEffect">
                                  <p:stCondLst>
                                    <p:cond delay="0"/>
                                  </p:stCondLst>
                                  <p:childTnLst>
                                    <p:set>
                                      <p:cBhvr>
                                        <p:cTn id="46" dur="1" fill="hold">
                                          <p:stCondLst>
                                            <p:cond delay="0"/>
                                          </p:stCondLst>
                                        </p:cTn>
                                        <p:tgtEl>
                                          <p:spTgt spid="32832"/>
                                        </p:tgtEl>
                                        <p:attrNameLst>
                                          <p:attrName>style.visibility</p:attrName>
                                        </p:attrNameLst>
                                      </p:cBhvr>
                                      <p:to>
                                        <p:strVal val="visible"/>
                                      </p:to>
                                    </p:set>
                                    <p:anim calcmode="lin" valueType="num">
                                      <p:cBhvr>
                                        <p:cTn id="47" dur="1000" fill="hold"/>
                                        <p:tgtEl>
                                          <p:spTgt spid="32832"/>
                                        </p:tgtEl>
                                        <p:attrNameLst>
                                          <p:attrName>ppt_w</p:attrName>
                                        </p:attrNameLst>
                                      </p:cBhvr>
                                      <p:tavLst>
                                        <p:tav tm="0">
                                          <p:val>
                                            <p:fltVal val="0"/>
                                          </p:val>
                                        </p:tav>
                                        <p:tav tm="100000">
                                          <p:val>
                                            <p:strVal val="#ppt_w"/>
                                          </p:val>
                                        </p:tav>
                                      </p:tavLst>
                                    </p:anim>
                                    <p:anim calcmode="lin" valueType="num">
                                      <p:cBhvr>
                                        <p:cTn id="48" dur="1000" fill="hold"/>
                                        <p:tgtEl>
                                          <p:spTgt spid="32832"/>
                                        </p:tgtEl>
                                        <p:attrNameLst>
                                          <p:attrName>ppt_h</p:attrName>
                                        </p:attrNameLst>
                                      </p:cBhvr>
                                      <p:tavLst>
                                        <p:tav tm="0">
                                          <p:val>
                                            <p:fltVal val="0"/>
                                          </p:val>
                                        </p:tav>
                                        <p:tav tm="100000">
                                          <p:val>
                                            <p:strVal val="#ppt_h"/>
                                          </p:val>
                                        </p:tav>
                                      </p:tavLst>
                                    </p:anim>
                                    <p:anim calcmode="lin" valueType="num">
                                      <p:cBhvr>
                                        <p:cTn id="49" dur="1000" fill="hold"/>
                                        <p:tgtEl>
                                          <p:spTgt spid="32832"/>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32832"/>
                                        </p:tgtEl>
                                        <p:attrNameLst>
                                          <p:attrName>ppt_y</p:attrName>
                                        </p:attrNameLst>
                                      </p:cBhvr>
                                      <p:tavLst>
                                        <p:tav tm="0" fmla="#ppt_y+(sin(-2*pi*(1-$))*-#ppt_x+cos(-2*pi*(1-$))*(1-#ppt_y))*(1-$)">
                                          <p:val>
                                            <p:fltVal val="0"/>
                                          </p:val>
                                        </p:tav>
                                        <p:tav tm="100000">
                                          <p:val>
                                            <p:fltVal val="1"/>
                                          </p:val>
                                        </p:tav>
                                      </p:tavLst>
                                    </p:anim>
                                  </p:childTnLst>
                                </p:cTn>
                              </p:par>
                              <p:par>
                                <p:cTn id="51" presetID="15" presetClass="entr" presetSubtype="0" fill="hold" nodeType="withEffect">
                                  <p:stCondLst>
                                    <p:cond delay="0"/>
                                  </p:stCondLst>
                                  <p:childTnLst>
                                    <p:set>
                                      <p:cBhvr>
                                        <p:cTn id="52" dur="1" fill="hold">
                                          <p:stCondLst>
                                            <p:cond delay="0"/>
                                          </p:stCondLst>
                                        </p:cTn>
                                        <p:tgtEl>
                                          <p:spTgt spid="460813"/>
                                        </p:tgtEl>
                                        <p:attrNameLst>
                                          <p:attrName>style.visibility</p:attrName>
                                        </p:attrNameLst>
                                      </p:cBhvr>
                                      <p:to>
                                        <p:strVal val="visible"/>
                                      </p:to>
                                    </p:set>
                                    <p:anim calcmode="lin" valueType="num">
                                      <p:cBhvr>
                                        <p:cTn id="53" dur="1000" fill="hold"/>
                                        <p:tgtEl>
                                          <p:spTgt spid="460813"/>
                                        </p:tgtEl>
                                        <p:attrNameLst>
                                          <p:attrName>ppt_w</p:attrName>
                                        </p:attrNameLst>
                                      </p:cBhvr>
                                      <p:tavLst>
                                        <p:tav tm="0">
                                          <p:val>
                                            <p:fltVal val="0"/>
                                          </p:val>
                                        </p:tav>
                                        <p:tav tm="100000">
                                          <p:val>
                                            <p:strVal val="#ppt_w"/>
                                          </p:val>
                                        </p:tav>
                                      </p:tavLst>
                                    </p:anim>
                                    <p:anim calcmode="lin" valueType="num">
                                      <p:cBhvr>
                                        <p:cTn id="54" dur="1000" fill="hold"/>
                                        <p:tgtEl>
                                          <p:spTgt spid="460813"/>
                                        </p:tgtEl>
                                        <p:attrNameLst>
                                          <p:attrName>ppt_h</p:attrName>
                                        </p:attrNameLst>
                                      </p:cBhvr>
                                      <p:tavLst>
                                        <p:tav tm="0">
                                          <p:val>
                                            <p:fltVal val="0"/>
                                          </p:val>
                                        </p:tav>
                                        <p:tav tm="100000">
                                          <p:val>
                                            <p:strVal val="#ppt_h"/>
                                          </p:val>
                                        </p:tav>
                                      </p:tavLst>
                                    </p:anim>
                                    <p:anim calcmode="lin" valueType="num">
                                      <p:cBhvr>
                                        <p:cTn id="55" dur="1000" fill="hold"/>
                                        <p:tgtEl>
                                          <p:spTgt spid="460813"/>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460813"/>
                                        </p:tgtEl>
                                        <p:attrNameLst>
                                          <p:attrName>ppt_y</p:attrName>
                                        </p:attrNameLst>
                                      </p:cBhvr>
                                      <p:tavLst>
                                        <p:tav tm="0" fmla="#ppt_y+(sin(-2*pi*(1-$))*-#ppt_x+cos(-2*pi*(1-$))*(1-#ppt_y))*(1-$)">
                                          <p:val>
                                            <p:fltVal val="0"/>
                                          </p:val>
                                        </p:tav>
                                        <p:tav tm="100000">
                                          <p:val>
                                            <p:fltVal val="1"/>
                                          </p:val>
                                        </p:tav>
                                      </p:tavLst>
                                    </p:anim>
                                  </p:childTnLst>
                                </p:cTn>
                              </p:par>
                              <p:par>
                                <p:cTn id="57" presetID="15" presetClass="entr" presetSubtype="0" fill="hold" nodeType="withEffect">
                                  <p:stCondLst>
                                    <p:cond delay="0"/>
                                  </p:stCondLst>
                                  <p:childTnLst>
                                    <p:set>
                                      <p:cBhvr>
                                        <p:cTn id="58" dur="1" fill="hold">
                                          <p:stCondLst>
                                            <p:cond delay="0"/>
                                          </p:stCondLst>
                                        </p:cTn>
                                        <p:tgtEl>
                                          <p:spTgt spid="460827"/>
                                        </p:tgtEl>
                                        <p:attrNameLst>
                                          <p:attrName>style.visibility</p:attrName>
                                        </p:attrNameLst>
                                      </p:cBhvr>
                                      <p:to>
                                        <p:strVal val="visible"/>
                                      </p:to>
                                    </p:set>
                                    <p:anim calcmode="lin" valueType="num">
                                      <p:cBhvr>
                                        <p:cTn id="59" dur="1000" fill="hold"/>
                                        <p:tgtEl>
                                          <p:spTgt spid="460827"/>
                                        </p:tgtEl>
                                        <p:attrNameLst>
                                          <p:attrName>ppt_w</p:attrName>
                                        </p:attrNameLst>
                                      </p:cBhvr>
                                      <p:tavLst>
                                        <p:tav tm="0">
                                          <p:val>
                                            <p:fltVal val="0"/>
                                          </p:val>
                                        </p:tav>
                                        <p:tav tm="100000">
                                          <p:val>
                                            <p:strVal val="#ppt_w"/>
                                          </p:val>
                                        </p:tav>
                                      </p:tavLst>
                                    </p:anim>
                                    <p:anim calcmode="lin" valueType="num">
                                      <p:cBhvr>
                                        <p:cTn id="60" dur="1000" fill="hold"/>
                                        <p:tgtEl>
                                          <p:spTgt spid="460827"/>
                                        </p:tgtEl>
                                        <p:attrNameLst>
                                          <p:attrName>ppt_h</p:attrName>
                                        </p:attrNameLst>
                                      </p:cBhvr>
                                      <p:tavLst>
                                        <p:tav tm="0">
                                          <p:val>
                                            <p:fltVal val="0"/>
                                          </p:val>
                                        </p:tav>
                                        <p:tav tm="100000">
                                          <p:val>
                                            <p:strVal val="#ppt_h"/>
                                          </p:val>
                                        </p:tav>
                                      </p:tavLst>
                                    </p:anim>
                                    <p:anim calcmode="lin" valueType="num">
                                      <p:cBhvr>
                                        <p:cTn id="61" dur="1000" fill="hold"/>
                                        <p:tgtEl>
                                          <p:spTgt spid="460827"/>
                                        </p:tgtEl>
                                        <p:attrNameLst>
                                          <p:attrName>ppt_x</p:attrName>
                                        </p:attrNameLst>
                                      </p:cBhvr>
                                      <p:tavLst>
                                        <p:tav tm="0" fmla="#ppt_x+(cos(-2*pi*(1-$))*-#ppt_x-sin(-2*pi*(1-$))*(1-#ppt_y))*(1-$)">
                                          <p:val>
                                            <p:fltVal val="0"/>
                                          </p:val>
                                        </p:tav>
                                        <p:tav tm="100000">
                                          <p:val>
                                            <p:fltVal val="1"/>
                                          </p:val>
                                        </p:tav>
                                      </p:tavLst>
                                    </p:anim>
                                    <p:anim calcmode="lin" valueType="num">
                                      <p:cBhvr>
                                        <p:cTn id="62" dur="1000" fill="hold"/>
                                        <p:tgtEl>
                                          <p:spTgt spid="460827"/>
                                        </p:tgtEl>
                                        <p:attrNameLst>
                                          <p:attrName>ppt_y</p:attrName>
                                        </p:attrNameLst>
                                      </p:cBhvr>
                                      <p:tavLst>
                                        <p:tav tm="0" fmla="#ppt_y+(sin(-2*pi*(1-$))*-#ppt_x+cos(-2*pi*(1-$))*(1-#ppt_y))*(1-$)">
                                          <p:val>
                                            <p:fltVal val="0"/>
                                          </p:val>
                                        </p:tav>
                                        <p:tav tm="100000">
                                          <p:val>
                                            <p:fltVal val="1"/>
                                          </p:val>
                                        </p:tav>
                                      </p:tavLst>
                                    </p:anim>
                                  </p:childTnLst>
                                </p:cTn>
                              </p:par>
                              <p:par>
                                <p:cTn id="63" presetID="15" presetClass="entr" presetSubtype="0" fill="hold" nodeType="withEffect">
                                  <p:stCondLst>
                                    <p:cond delay="0"/>
                                  </p:stCondLst>
                                  <p:childTnLst>
                                    <p:set>
                                      <p:cBhvr>
                                        <p:cTn id="64" dur="1" fill="hold">
                                          <p:stCondLst>
                                            <p:cond delay="0"/>
                                          </p:stCondLst>
                                        </p:cTn>
                                        <p:tgtEl>
                                          <p:spTgt spid="32826"/>
                                        </p:tgtEl>
                                        <p:attrNameLst>
                                          <p:attrName>style.visibility</p:attrName>
                                        </p:attrNameLst>
                                      </p:cBhvr>
                                      <p:to>
                                        <p:strVal val="visible"/>
                                      </p:to>
                                    </p:set>
                                    <p:anim calcmode="lin" valueType="num">
                                      <p:cBhvr>
                                        <p:cTn id="65" dur="1000" fill="hold"/>
                                        <p:tgtEl>
                                          <p:spTgt spid="32826"/>
                                        </p:tgtEl>
                                        <p:attrNameLst>
                                          <p:attrName>ppt_w</p:attrName>
                                        </p:attrNameLst>
                                      </p:cBhvr>
                                      <p:tavLst>
                                        <p:tav tm="0">
                                          <p:val>
                                            <p:fltVal val="0"/>
                                          </p:val>
                                        </p:tav>
                                        <p:tav tm="100000">
                                          <p:val>
                                            <p:strVal val="#ppt_w"/>
                                          </p:val>
                                        </p:tav>
                                      </p:tavLst>
                                    </p:anim>
                                    <p:anim calcmode="lin" valueType="num">
                                      <p:cBhvr>
                                        <p:cTn id="66" dur="1000" fill="hold"/>
                                        <p:tgtEl>
                                          <p:spTgt spid="32826"/>
                                        </p:tgtEl>
                                        <p:attrNameLst>
                                          <p:attrName>ppt_h</p:attrName>
                                        </p:attrNameLst>
                                      </p:cBhvr>
                                      <p:tavLst>
                                        <p:tav tm="0">
                                          <p:val>
                                            <p:fltVal val="0"/>
                                          </p:val>
                                        </p:tav>
                                        <p:tav tm="100000">
                                          <p:val>
                                            <p:strVal val="#ppt_h"/>
                                          </p:val>
                                        </p:tav>
                                      </p:tavLst>
                                    </p:anim>
                                    <p:anim calcmode="lin" valueType="num">
                                      <p:cBhvr>
                                        <p:cTn id="67" dur="1000" fill="hold"/>
                                        <p:tgtEl>
                                          <p:spTgt spid="32826"/>
                                        </p:tgtEl>
                                        <p:attrNameLst>
                                          <p:attrName>ppt_x</p:attrName>
                                        </p:attrNameLst>
                                      </p:cBhvr>
                                      <p:tavLst>
                                        <p:tav tm="0" fmla="#ppt_x+(cos(-2*pi*(1-$))*-#ppt_x-sin(-2*pi*(1-$))*(1-#ppt_y))*(1-$)">
                                          <p:val>
                                            <p:fltVal val="0"/>
                                          </p:val>
                                        </p:tav>
                                        <p:tav tm="100000">
                                          <p:val>
                                            <p:fltVal val="1"/>
                                          </p:val>
                                        </p:tav>
                                      </p:tavLst>
                                    </p:anim>
                                    <p:anim calcmode="lin" valueType="num">
                                      <p:cBhvr>
                                        <p:cTn id="68" dur="1000" fill="hold"/>
                                        <p:tgtEl>
                                          <p:spTgt spid="32826"/>
                                        </p:tgtEl>
                                        <p:attrNameLst>
                                          <p:attrName>ppt_y</p:attrName>
                                        </p:attrNameLst>
                                      </p:cBhvr>
                                      <p:tavLst>
                                        <p:tav tm="0" fmla="#ppt_y+(sin(-2*pi*(1-$))*-#ppt_x+cos(-2*pi*(1-$))*(1-#ppt_y))*(1-$)">
                                          <p:val>
                                            <p:fltVal val="0"/>
                                          </p:val>
                                        </p:tav>
                                        <p:tav tm="100000">
                                          <p:val>
                                            <p:fltVal val="1"/>
                                          </p:val>
                                        </p:tav>
                                      </p:tavLst>
                                    </p:anim>
                                  </p:childTnLst>
                                </p:cTn>
                              </p:par>
                              <p:par>
                                <p:cTn id="69" presetID="15" presetClass="entr" presetSubtype="0" fill="hold" nodeType="withEffect">
                                  <p:stCondLst>
                                    <p:cond delay="0"/>
                                  </p:stCondLst>
                                  <p:childTnLst>
                                    <p:set>
                                      <p:cBhvr>
                                        <p:cTn id="70" dur="1" fill="hold">
                                          <p:stCondLst>
                                            <p:cond delay="0"/>
                                          </p:stCondLst>
                                        </p:cTn>
                                        <p:tgtEl>
                                          <p:spTgt spid="460820"/>
                                        </p:tgtEl>
                                        <p:attrNameLst>
                                          <p:attrName>style.visibility</p:attrName>
                                        </p:attrNameLst>
                                      </p:cBhvr>
                                      <p:to>
                                        <p:strVal val="visible"/>
                                      </p:to>
                                    </p:set>
                                    <p:anim calcmode="lin" valueType="num">
                                      <p:cBhvr>
                                        <p:cTn id="71" dur="1000" fill="hold"/>
                                        <p:tgtEl>
                                          <p:spTgt spid="460820"/>
                                        </p:tgtEl>
                                        <p:attrNameLst>
                                          <p:attrName>ppt_w</p:attrName>
                                        </p:attrNameLst>
                                      </p:cBhvr>
                                      <p:tavLst>
                                        <p:tav tm="0">
                                          <p:val>
                                            <p:fltVal val="0"/>
                                          </p:val>
                                        </p:tav>
                                        <p:tav tm="100000">
                                          <p:val>
                                            <p:strVal val="#ppt_w"/>
                                          </p:val>
                                        </p:tav>
                                      </p:tavLst>
                                    </p:anim>
                                    <p:anim calcmode="lin" valueType="num">
                                      <p:cBhvr>
                                        <p:cTn id="72" dur="1000" fill="hold"/>
                                        <p:tgtEl>
                                          <p:spTgt spid="460820"/>
                                        </p:tgtEl>
                                        <p:attrNameLst>
                                          <p:attrName>ppt_h</p:attrName>
                                        </p:attrNameLst>
                                      </p:cBhvr>
                                      <p:tavLst>
                                        <p:tav tm="0">
                                          <p:val>
                                            <p:fltVal val="0"/>
                                          </p:val>
                                        </p:tav>
                                        <p:tav tm="100000">
                                          <p:val>
                                            <p:strVal val="#ppt_h"/>
                                          </p:val>
                                        </p:tav>
                                      </p:tavLst>
                                    </p:anim>
                                    <p:anim calcmode="lin" valueType="num">
                                      <p:cBhvr>
                                        <p:cTn id="73" dur="1000" fill="hold"/>
                                        <p:tgtEl>
                                          <p:spTgt spid="460820"/>
                                        </p:tgtEl>
                                        <p:attrNameLst>
                                          <p:attrName>ppt_x</p:attrName>
                                        </p:attrNameLst>
                                      </p:cBhvr>
                                      <p:tavLst>
                                        <p:tav tm="0" fmla="#ppt_x+(cos(-2*pi*(1-$))*-#ppt_x-sin(-2*pi*(1-$))*(1-#ppt_y))*(1-$)">
                                          <p:val>
                                            <p:fltVal val="0"/>
                                          </p:val>
                                        </p:tav>
                                        <p:tav tm="100000">
                                          <p:val>
                                            <p:fltVal val="1"/>
                                          </p:val>
                                        </p:tav>
                                      </p:tavLst>
                                    </p:anim>
                                    <p:anim calcmode="lin" valueType="num">
                                      <p:cBhvr>
                                        <p:cTn id="74" dur="1000" fill="hold"/>
                                        <p:tgtEl>
                                          <p:spTgt spid="460820"/>
                                        </p:tgtEl>
                                        <p:attrNameLst>
                                          <p:attrName>ppt_y</p:attrName>
                                        </p:attrNameLst>
                                      </p:cBhvr>
                                      <p:tavLst>
                                        <p:tav tm="0" fmla="#ppt_y+(sin(-2*pi*(1-$))*-#ppt_x+cos(-2*pi*(1-$))*(1-#ppt_y))*(1-$)">
                                          <p:val>
                                            <p:fltVal val="0"/>
                                          </p:val>
                                        </p:tav>
                                        <p:tav tm="100000">
                                          <p:val>
                                            <p:fltVal val="1"/>
                                          </p:val>
                                        </p:tav>
                                      </p:tavLst>
                                    </p:anim>
                                  </p:childTnLst>
                                </p:cTn>
                              </p:par>
                              <p:par>
                                <p:cTn id="75" presetID="15" presetClass="entr" presetSubtype="0" fill="hold" nodeType="withEffect">
                                  <p:stCondLst>
                                    <p:cond delay="0"/>
                                  </p:stCondLst>
                                  <p:childTnLst>
                                    <p:set>
                                      <p:cBhvr>
                                        <p:cTn id="76" dur="1" fill="hold">
                                          <p:stCondLst>
                                            <p:cond delay="0"/>
                                          </p:stCondLst>
                                        </p:cTn>
                                        <p:tgtEl>
                                          <p:spTgt spid="460803"/>
                                        </p:tgtEl>
                                        <p:attrNameLst>
                                          <p:attrName>style.visibility</p:attrName>
                                        </p:attrNameLst>
                                      </p:cBhvr>
                                      <p:to>
                                        <p:strVal val="visible"/>
                                      </p:to>
                                    </p:set>
                                    <p:anim calcmode="lin" valueType="num">
                                      <p:cBhvr>
                                        <p:cTn id="77" dur="1000" fill="hold"/>
                                        <p:tgtEl>
                                          <p:spTgt spid="460803"/>
                                        </p:tgtEl>
                                        <p:attrNameLst>
                                          <p:attrName>ppt_w</p:attrName>
                                        </p:attrNameLst>
                                      </p:cBhvr>
                                      <p:tavLst>
                                        <p:tav tm="0">
                                          <p:val>
                                            <p:fltVal val="0"/>
                                          </p:val>
                                        </p:tav>
                                        <p:tav tm="100000">
                                          <p:val>
                                            <p:strVal val="#ppt_w"/>
                                          </p:val>
                                        </p:tav>
                                      </p:tavLst>
                                    </p:anim>
                                    <p:anim calcmode="lin" valueType="num">
                                      <p:cBhvr>
                                        <p:cTn id="78" dur="1000" fill="hold"/>
                                        <p:tgtEl>
                                          <p:spTgt spid="460803"/>
                                        </p:tgtEl>
                                        <p:attrNameLst>
                                          <p:attrName>ppt_h</p:attrName>
                                        </p:attrNameLst>
                                      </p:cBhvr>
                                      <p:tavLst>
                                        <p:tav tm="0">
                                          <p:val>
                                            <p:fltVal val="0"/>
                                          </p:val>
                                        </p:tav>
                                        <p:tav tm="100000">
                                          <p:val>
                                            <p:strVal val="#ppt_h"/>
                                          </p:val>
                                        </p:tav>
                                      </p:tavLst>
                                    </p:anim>
                                    <p:anim calcmode="lin" valueType="num">
                                      <p:cBhvr>
                                        <p:cTn id="79" dur="1000" fill="hold"/>
                                        <p:tgtEl>
                                          <p:spTgt spid="460803"/>
                                        </p:tgtEl>
                                        <p:attrNameLst>
                                          <p:attrName>ppt_x</p:attrName>
                                        </p:attrNameLst>
                                      </p:cBhvr>
                                      <p:tavLst>
                                        <p:tav tm="0" fmla="#ppt_x+(cos(-2*pi*(1-$))*-#ppt_x-sin(-2*pi*(1-$))*(1-#ppt_y))*(1-$)">
                                          <p:val>
                                            <p:fltVal val="0"/>
                                          </p:val>
                                        </p:tav>
                                        <p:tav tm="100000">
                                          <p:val>
                                            <p:fltVal val="1"/>
                                          </p:val>
                                        </p:tav>
                                      </p:tavLst>
                                    </p:anim>
                                    <p:anim calcmode="lin" valueType="num">
                                      <p:cBhvr>
                                        <p:cTn id="80" dur="1000" fill="hold"/>
                                        <p:tgtEl>
                                          <p:spTgt spid="460803"/>
                                        </p:tgtEl>
                                        <p:attrNameLst>
                                          <p:attrName>ppt_y</p:attrName>
                                        </p:attrNameLst>
                                      </p:cBhvr>
                                      <p:tavLst>
                                        <p:tav tm="0" fmla="#ppt_y+(sin(-2*pi*(1-$))*-#ppt_x+cos(-2*pi*(1-$))*(1-#ppt_y))*(1-$)">
                                          <p:val>
                                            <p:fltVal val="0"/>
                                          </p:val>
                                        </p:tav>
                                        <p:tav tm="100000">
                                          <p:val>
                                            <p:fltVal val="1"/>
                                          </p:val>
                                        </p:tav>
                                      </p:tavLst>
                                    </p:anim>
                                  </p:childTnLst>
                                </p:cTn>
                              </p:par>
                              <p:par>
                                <p:cTn id="81" presetID="15" presetClass="entr" presetSubtype="0" fill="hold" nodeType="withEffect">
                                  <p:stCondLst>
                                    <p:cond delay="0"/>
                                  </p:stCondLst>
                                  <p:childTnLst>
                                    <p:set>
                                      <p:cBhvr>
                                        <p:cTn id="82" dur="1" fill="hold">
                                          <p:stCondLst>
                                            <p:cond delay="0"/>
                                          </p:stCondLst>
                                        </p:cTn>
                                        <p:tgtEl>
                                          <p:spTgt spid="460829"/>
                                        </p:tgtEl>
                                        <p:attrNameLst>
                                          <p:attrName>style.visibility</p:attrName>
                                        </p:attrNameLst>
                                      </p:cBhvr>
                                      <p:to>
                                        <p:strVal val="visible"/>
                                      </p:to>
                                    </p:set>
                                    <p:anim calcmode="lin" valueType="num">
                                      <p:cBhvr>
                                        <p:cTn id="83" dur="1000" fill="hold"/>
                                        <p:tgtEl>
                                          <p:spTgt spid="460829"/>
                                        </p:tgtEl>
                                        <p:attrNameLst>
                                          <p:attrName>ppt_w</p:attrName>
                                        </p:attrNameLst>
                                      </p:cBhvr>
                                      <p:tavLst>
                                        <p:tav tm="0">
                                          <p:val>
                                            <p:fltVal val="0"/>
                                          </p:val>
                                        </p:tav>
                                        <p:tav tm="100000">
                                          <p:val>
                                            <p:strVal val="#ppt_w"/>
                                          </p:val>
                                        </p:tav>
                                      </p:tavLst>
                                    </p:anim>
                                    <p:anim calcmode="lin" valueType="num">
                                      <p:cBhvr>
                                        <p:cTn id="84" dur="1000" fill="hold"/>
                                        <p:tgtEl>
                                          <p:spTgt spid="460829"/>
                                        </p:tgtEl>
                                        <p:attrNameLst>
                                          <p:attrName>ppt_h</p:attrName>
                                        </p:attrNameLst>
                                      </p:cBhvr>
                                      <p:tavLst>
                                        <p:tav tm="0">
                                          <p:val>
                                            <p:fltVal val="0"/>
                                          </p:val>
                                        </p:tav>
                                        <p:tav tm="100000">
                                          <p:val>
                                            <p:strVal val="#ppt_h"/>
                                          </p:val>
                                        </p:tav>
                                      </p:tavLst>
                                    </p:anim>
                                    <p:anim calcmode="lin" valueType="num">
                                      <p:cBhvr>
                                        <p:cTn id="85" dur="1000" fill="hold"/>
                                        <p:tgtEl>
                                          <p:spTgt spid="460829"/>
                                        </p:tgtEl>
                                        <p:attrNameLst>
                                          <p:attrName>ppt_x</p:attrName>
                                        </p:attrNameLst>
                                      </p:cBhvr>
                                      <p:tavLst>
                                        <p:tav tm="0" fmla="#ppt_x+(cos(-2*pi*(1-$))*-#ppt_x-sin(-2*pi*(1-$))*(1-#ppt_y))*(1-$)">
                                          <p:val>
                                            <p:fltVal val="0"/>
                                          </p:val>
                                        </p:tav>
                                        <p:tav tm="100000">
                                          <p:val>
                                            <p:fltVal val="1"/>
                                          </p:val>
                                        </p:tav>
                                      </p:tavLst>
                                    </p:anim>
                                    <p:anim calcmode="lin" valueType="num">
                                      <p:cBhvr>
                                        <p:cTn id="86" dur="1000" fill="hold"/>
                                        <p:tgtEl>
                                          <p:spTgt spid="460829"/>
                                        </p:tgtEl>
                                        <p:attrNameLst>
                                          <p:attrName>ppt_y</p:attrName>
                                        </p:attrNameLst>
                                      </p:cBhvr>
                                      <p:tavLst>
                                        <p:tav tm="0" fmla="#ppt_y+(sin(-2*pi*(1-$))*-#ppt_x+cos(-2*pi*(1-$))*(1-#ppt_y))*(1-$)">
                                          <p:val>
                                            <p:fltVal val="0"/>
                                          </p:val>
                                        </p:tav>
                                        <p:tav tm="100000">
                                          <p:val>
                                            <p:fltVal val="1"/>
                                          </p:val>
                                        </p:tav>
                                      </p:tavLst>
                                    </p:anim>
                                  </p:childTnLst>
                                </p:cTn>
                              </p:par>
                              <p:par>
                                <p:cTn id="87" presetID="15" presetClass="entr" presetSubtype="0" fill="hold" nodeType="withEffect">
                                  <p:stCondLst>
                                    <p:cond delay="0"/>
                                  </p:stCondLst>
                                  <p:childTnLst>
                                    <p:set>
                                      <p:cBhvr>
                                        <p:cTn id="88" dur="1" fill="hold">
                                          <p:stCondLst>
                                            <p:cond delay="0"/>
                                          </p:stCondLst>
                                        </p:cTn>
                                        <p:tgtEl>
                                          <p:spTgt spid="460815"/>
                                        </p:tgtEl>
                                        <p:attrNameLst>
                                          <p:attrName>style.visibility</p:attrName>
                                        </p:attrNameLst>
                                      </p:cBhvr>
                                      <p:to>
                                        <p:strVal val="visible"/>
                                      </p:to>
                                    </p:set>
                                    <p:anim calcmode="lin" valueType="num">
                                      <p:cBhvr>
                                        <p:cTn id="89" dur="1000" fill="hold"/>
                                        <p:tgtEl>
                                          <p:spTgt spid="460815"/>
                                        </p:tgtEl>
                                        <p:attrNameLst>
                                          <p:attrName>ppt_w</p:attrName>
                                        </p:attrNameLst>
                                      </p:cBhvr>
                                      <p:tavLst>
                                        <p:tav tm="0">
                                          <p:val>
                                            <p:fltVal val="0"/>
                                          </p:val>
                                        </p:tav>
                                        <p:tav tm="100000">
                                          <p:val>
                                            <p:strVal val="#ppt_w"/>
                                          </p:val>
                                        </p:tav>
                                      </p:tavLst>
                                    </p:anim>
                                    <p:anim calcmode="lin" valueType="num">
                                      <p:cBhvr>
                                        <p:cTn id="90" dur="1000" fill="hold"/>
                                        <p:tgtEl>
                                          <p:spTgt spid="460815"/>
                                        </p:tgtEl>
                                        <p:attrNameLst>
                                          <p:attrName>ppt_h</p:attrName>
                                        </p:attrNameLst>
                                      </p:cBhvr>
                                      <p:tavLst>
                                        <p:tav tm="0">
                                          <p:val>
                                            <p:fltVal val="0"/>
                                          </p:val>
                                        </p:tav>
                                        <p:tav tm="100000">
                                          <p:val>
                                            <p:strVal val="#ppt_h"/>
                                          </p:val>
                                        </p:tav>
                                      </p:tavLst>
                                    </p:anim>
                                    <p:anim calcmode="lin" valueType="num">
                                      <p:cBhvr>
                                        <p:cTn id="91" dur="1000" fill="hold"/>
                                        <p:tgtEl>
                                          <p:spTgt spid="460815"/>
                                        </p:tgtEl>
                                        <p:attrNameLst>
                                          <p:attrName>ppt_x</p:attrName>
                                        </p:attrNameLst>
                                      </p:cBhvr>
                                      <p:tavLst>
                                        <p:tav tm="0" fmla="#ppt_x+(cos(-2*pi*(1-$))*-#ppt_x-sin(-2*pi*(1-$))*(1-#ppt_y))*(1-$)">
                                          <p:val>
                                            <p:fltVal val="0"/>
                                          </p:val>
                                        </p:tav>
                                        <p:tav tm="100000">
                                          <p:val>
                                            <p:fltVal val="1"/>
                                          </p:val>
                                        </p:tav>
                                      </p:tavLst>
                                    </p:anim>
                                    <p:anim calcmode="lin" valueType="num">
                                      <p:cBhvr>
                                        <p:cTn id="92" dur="1000" fill="hold"/>
                                        <p:tgtEl>
                                          <p:spTgt spid="460815"/>
                                        </p:tgtEl>
                                        <p:attrNameLst>
                                          <p:attrName>ppt_y</p:attrName>
                                        </p:attrNameLst>
                                      </p:cBhvr>
                                      <p:tavLst>
                                        <p:tav tm="0" fmla="#ppt_y+(sin(-2*pi*(1-$))*-#ppt_x+cos(-2*pi*(1-$))*(1-#ppt_y))*(1-$)">
                                          <p:val>
                                            <p:fltVal val="0"/>
                                          </p:val>
                                        </p:tav>
                                        <p:tav tm="100000">
                                          <p:val>
                                            <p:fltVal val="1"/>
                                          </p:val>
                                        </p:tav>
                                      </p:tavLst>
                                    </p:anim>
                                  </p:childTnLst>
                                </p:cTn>
                              </p:par>
                              <p:par>
                                <p:cTn id="93" presetID="15" presetClass="entr" presetSubtype="0" fill="hold" nodeType="withEffect">
                                  <p:stCondLst>
                                    <p:cond delay="0"/>
                                  </p:stCondLst>
                                  <p:childTnLst>
                                    <p:set>
                                      <p:cBhvr>
                                        <p:cTn id="94" dur="1" fill="hold">
                                          <p:stCondLst>
                                            <p:cond delay="0"/>
                                          </p:stCondLst>
                                        </p:cTn>
                                        <p:tgtEl>
                                          <p:spTgt spid="460817"/>
                                        </p:tgtEl>
                                        <p:attrNameLst>
                                          <p:attrName>style.visibility</p:attrName>
                                        </p:attrNameLst>
                                      </p:cBhvr>
                                      <p:to>
                                        <p:strVal val="visible"/>
                                      </p:to>
                                    </p:set>
                                    <p:anim calcmode="lin" valueType="num">
                                      <p:cBhvr>
                                        <p:cTn id="95" dur="1000" fill="hold"/>
                                        <p:tgtEl>
                                          <p:spTgt spid="460817"/>
                                        </p:tgtEl>
                                        <p:attrNameLst>
                                          <p:attrName>ppt_w</p:attrName>
                                        </p:attrNameLst>
                                      </p:cBhvr>
                                      <p:tavLst>
                                        <p:tav tm="0">
                                          <p:val>
                                            <p:fltVal val="0"/>
                                          </p:val>
                                        </p:tav>
                                        <p:tav tm="100000">
                                          <p:val>
                                            <p:strVal val="#ppt_w"/>
                                          </p:val>
                                        </p:tav>
                                      </p:tavLst>
                                    </p:anim>
                                    <p:anim calcmode="lin" valueType="num">
                                      <p:cBhvr>
                                        <p:cTn id="96" dur="1000" fill="hold"/>
                                        <p:tgtEl>
                                          <p:spTgt spid="460817"/>
                                        </p:tgtEl>
                                        <p:attrNameLst>
                                          <p:attrName>ppt_h</p:attrName>
                                        </p:attrNameLst>
                                      </p:cBhvr>
                                      <p:tavLst>
                                        <p:tav tm="0">
                                          <p:val>
                                            <p:fltVal val="0"/>
                                          </p:val>
                                        </p:tav>
                                        <p:tav tm="100000">
                                          <p:val>
                                            <p:strVal val="#ppt_h"/>
                                          </p:val>
                                        </p:tav>
                                      </p:tavLst>
                                    </p:anim>
                                    <p:anim calcmode="lin" valueType="num">
                                      <p:cBhvr>
                                        <p:cTn id="97" dur="1000" fill="hold"/>
                                        <p:tgtEl>
                                          <p:spTgt spid="460817"/>
                                        </p:tgtEl>
                                        <p:attrNameLst>
                                          <p:attrName>ppt_x</p:attrName>
                                        </p:attrNameLst>
                                      </p:cBhvr>
                                      <p:tavLst>
                                        <p:tav tm="0" fmla="#ppt_x+(cos(-2*pi*(1-$))*-#ppt_x-sin(-2*pi*(1-$))*(1-#ppt_y))*(1-$)">
                                          <p:val>
                                            <p:fltVal val="0"/>
                                          </p:val>
                                        </p:tav>
                                        <p:tav tm="100000">
                                          <p:val>
                                            <p:fltVal val="1"/>
                                          </p:val>
                                        </p:tav>
                                      </p:tavLst>
                                    </p:anim>
                                    <p:anim calcmode="lin" valueType="num">
                                      <p:cBhvr>
                                        <p:cTn id="98" dur="1000" fill="hold"/>
                                        <p:tgtEl>
                                          <p:spTgt spid="460817"/>
                                        </p:tgtEl>
                                        <p:attrNameLst>
                                          <p:attrName>ppt_y</p:attrName>
                                        </p:attrNameLst>
                                      </p:cBhvr>
                                      <p:tavLst>
                                        <p:tav tm="0" fmla="#ppt_y+(sin(-2*pi*(1-$))*-#ppt_x+cos(-2*pi*(1-$))*(1-#ppt_y))*(1-$)">
                                          <p:val>
                                            <p:fltVal val="0"/>
                                          </p:val>
                                        </p:tav>
                                        <p:tav tm="100000">
                                          <p:val>
                                            <p:fltVal val="1"/>
                                          </p:val>
                                        </p:tav>
                                      </p:tavLst>
                                    </p:anim>
                                  </p:childTnLst>
                                </p:cTn>
                              </p:par>
                              <p:par>
                                <p:cTn id="99" presetID="15" presetClass="entr" presetSubtype="0" fill="hold" nodeType="withEffect">
                                  <p:stCondLst>
                                    <p:cond delay="0"/>
                                  </p:stCondLst>
                                  <p:childTnLst>
                                    <p:set>
                                      <p:cBhvr>
                                        <p:cTn id="100" dur="1" fill="hold">
                                          <p:stCondLst>
                                            <p:cond delay="0"/>
                                          </p:stCondLst>
                                        </p:cTn>
                                        <p:tgtEl>
                                          <p:spTgt spid="460811"/>
                                        </p:tgtEl>
                                        <p:attrNameLst>
                                          <p:attrName>style.visibility</p:attrName>
                                        </p:attrNameLst>
                                      </p:cBhvr>
                                      <p:to>
                                        <p:strVal val="visible"/>
                                      </p:to>
                                    </p:set>
                                    <p:anim calcmode="lin" valueType="num">
                                      <p:cBhvr>
                                        <p:cTn id="101" dur="1000" fill="hold"/>
                                        <p:tgtEl>
                                          <p:spTgt spid="460811"/>
                                        </p:tgtEl>
                                        <p:attrNameLst>
                                          <p:attrName>ppt_w</p:attrName>
                                        </p:attrNameLst>
                                      </p:cBhvr>
                                      <p:tavLst>
                                        <p:tav tm="0">
                                          <p:val>
                                            <p:fltVal val="0"/>
                                          </p:val>
                                        </p:tav>
                                        <p:tav tm="100000">
                                          <p:val>
                                            <p:strVal val="#ppt_w"/>
                                          </p:val>
                                        </p:tav>
                                      </p:tavLst>
                                    </p:anim>
                                    <p:anim calcmode="lin" valueType="num">
                                      <p:cBhvr>
                                        <p:cTn id="102" dur="1000" fill="hold"/>
                                        <p:tgtEl>
                                          <p:spTgt spid="460811"/>
                                        </p:tgtEl>
                                        <p:attrNameLst>
                                          <p:attrName>ppt_h</p:attrName>
                                        </p:attrNameLst>
                                      </p:cBhvr>
                                      <p:tavLst>
                                        <p:tav tm="0">
                                          <p:val>
                                            <p:fltVal val="0"/>
                                          </p:val>
                                        </p:tav>
                                        <p:tav tm="100000">
                                          <p:val>
                                            <p:strVal val="#ppt_h"/>
                                          </p:val>
                                        </p:tav>
                                      </p:tavLst>
                                    </p:anim>
                                    <p:anim calcmode="lin" valueType="num">
                                      <p:cBhvr>
                                        <p:cTn id="103" dur="1000" fill="hold"/>
                                        <p:tgtEl>
                                          <p:spTgt spid="460811"/>
                                        </p:tgtEl>
                                        <p:attrNameLst>
                                          <p:attrName>ppt_x</p:attrName>
                                        </p:attrNameLst>
                                      </p:cBhvr>
                                      <p:tavLst>
                                        <p:tav tm="0" fmla="#ppt_x+(cos(-2*pi*(1-$))*-#ppt_x-sin(-2*pi*(1-$))*(1-#ppt_y))*(1-$)">
                                          <p:val>
                                            <p:fltVal val="0"/>
                                          </p:val>
                                        </p:tav>
                                        <p:tav tm="100000">
                                          <p:val>
                                            <p:fltVal val="1"/>
                                          </p:val>
                                        </p:tav>
                                      </p:tavLst>
                                    </p:anim>
                                    <p:anim calcmode="lin" valueType="num">
                                      <p:cBhvr>
                                        <p:cTn id="104" dur="1000" fill="hold"/>
                                        <p:tgtEl>
                                          <p:spTgt spid="460811"/>
                                        </p:tgtEl>
                                        <p:attrNameLst>
                                          <p:attrName>ppt_y</p:attrName>
                                        </p:attrNameLst>
                                      </p:cBhvr>
                                      <p:tavLst>
                                        <p:tav tm="0" fmla="#ppt_y+(sin(-2*pi*(1-$))*-#ppt_x+cos(-2*pi*(1-$))*(1-#ppt_y))*(1-$)">
                                          <p:val>
                                            <p:fltVal val="0"/>
                                          </p:val>
                                        </p:tav>
                                        <p:tav tm="100000">
                                          <p:val>
                                            <p:fltVal val="1"/>
                                          </p:val>
                                        </p:tav>
                                      </p:tavLst>
                                    </p:anim>
                                  </p:childTnLst>
                                </p:cTn>
                              </p:par>
                              <p:par>
                                <p:cTn id="105" presetID="15" presetClass="entr" presetSubtype="0" fill="hold" nodeType="withEffect">
                                  <p:stCondLst>
                                    <p:cond delay="0"/>
                                  </p:stCondLst>
                                  <p:childTnLst>
                                    <p:set>
                                      <p:cBhvr>
                                        <p:cTn id="106" dur="1" fill="hold">
                                          <p:stCondLst>
                                            <p:cond delay="0"/>
                                          </p:stCondLst>
                                        </p:cTn>
                                        <p:tgtEl>
                                          <p:spTgt spid="460828"/>
                                        </p:tgtEl>
                                        <p:attrNameLst>
                                          <p:attrName>style.visibility</p:attrName>
                                        </p:attrNameLst>
                                      </p:cBhvr>
                                      <p:to>
                                        <p:strVal val="visible"/>
                                      </p:to>
                                    </p:set>
                                    <p:anim calcmode="lin" valueType="num">
                                      <p:cBhvr>
                                        <p:cTn id="107" dur="1000" fill="hold"/>
                                        <p:tgtEl>
                                          <p:spTgt spid="460828"/>
                                        </p:tgtEl>
                                        <p:attrNameLst>
                                          <p:attrName>ppt_w</p:attrName>
                                        </p:attrNameLst>
                                      </p:cBhvr>
                                      <p:tavLst>
                                        <p:tav tm="0">
                                          <p:val>
                                            <p:fltVal val="0"/>
                                          </p:val>
                                        </p:tav>
                                        <p:tav tm="100000">
                                          <p:val>
                                            <p:strVal val="#ppt_w"/>
                                          </p:val>
                                        </p:tav>
                                      </p:tavLst>
                                    </p:anim>
                                    <p:anim calcmode="lin" valueType="num">
                                      <p:cBhvr>
                                        <p:cTn id="108" dur="1000" fill="hold"/>
                                        <p:tgtEl>
                                          <p:spTgt spid="460828"/>
                                        </p:tgtEl>
                                        <p:attrNameLst>
                                          <p:attrName>ppt_h</p:attrName>
                                        </p:attrNameLst>
                                      </p:cBhvr>
                                      <p:tavLst>
                                        <p:tav tm="0">
                                          <p:val>
                                            <p:fltVal val="0"/>
                                          </p:val>
                                        </p:tav>
                                        <p:tav tm="100000">
                                          <p:val>
                                            <p:strVal val="#ppt_h"/>
                                          </p:val>
                                        </p:tav>
                                      </p:tavLst>
                                    </p:anim>
                                    <p:anim calcmode="lin" valueType="num">
                                      <p:cBhvr>
                                        <p:cTn id="109" dur="1000" fill="hold"/>
                                        <p:tgtEl>
                                          <p:spTgt spid="460828"/>
                                        </p:tgtEl>
                                        <p:attrNameLst>
                                          <p:attrName>ppt_x</p:attrName>
                                        </p:attrNameLst>
                                      </p:cBhvr>
                                      <p:tavLst>
                                        <p:tav tm="0" fmla="#ppt_x+(cos(-2*pi*(1-$))*-#ppt_x-sin(-2*pi*(1-$))*(1-#ppt_y))*(1-$)">
                                          <p:val>
                                            <p:fltVal val="0"/>
                                          </p:val>
                                        </p:tav>
                                        <p:tav tm="100000">
                                          <p:val>
                                            <p:fltVal val="1"/>
                                          </p:val>
                                        </p:tav>
                                      </p:tavLst>
                                    </p:anim>
                                    <p:anim calcmode="lin" valueType="num">
                                      <p:cBhvr>
                                        <p:cTn id="110" dur="1000" fill="hold"/>
                                        <p:tgtEl>
                                          <p:spTgt spid="460828"/>
                                        </p:tgtEl>
                                        <p:attrNameLst>
                                          <p:attrName>ppt_y</p:attrName>
                                        </p:attrNameLst>
                                      </p:cBhvr>
                                      <p:tavLst>
                                        <p:tav tm="0" fmla="#ppt_y+(sin(-2*pi*(1-$))*-#ppt_x+cos(-2*pi*(1-$))*(1-#ppt_y))*(1-$)">
                                          <p:val>
                                            <p:fltVal val="0"/>
                                          </p:val>
                                        </p:tav>
                                        <p:tav tm="100000">
                                          <p:val>
                                            <p:fltVal val="1"/>
                                          </p:val>
                                        </p:tav>
                                      </p:tavLst>
                                    </p:anim>
                                  </p:childTnLst>
                                </p:cTn>
                              </p:par>
                              <p:par>
                                <p:cTn id="111" presetID="15" presetClass="entr" presetSubtype="0" fill="hold" nodeType="withEffect">
                                  <p:stCondLst>
                                    <p:cond delay="0"/>
                                  </p:stCondLst>
                                  <p:childTnLst>
                                    <p:set>
                                      <p:cBhvr>
                                        <p:cTn id="112" dur="1" fill="hold">
                                          <p:stCondLst>
                                            <p:cond delay="0"/>
                                          </p:stCondLst>
                                        </p:cTn>
                                        <p:tgtEl>
                                          <p:spTgt spid="460814"/>
                                        </p:tgtEl>
                                        <p:attrNameLst>
                                          <p:attrName>style.visibility</p:attrName>
                                        </p:attrNameLst>
                                      </p:cBhvr>
                                      <p:to>
                                        <p:strVal val="visible"/>
                                      </p:to>
                                    </p:set>
                                    <p:anim calcmode="lin" valueType="num">
                                      <p:cBhvr>
                                        <p:cTn id="113" dur="1000" fill="hold"/>
                                        <p:tgtEl>
                                          <p:spTgt spid="460814"/>
                                        </p:tgtEl>
                                        <p:attrNameLst>
                                          <p:attrName>ppt_w</p:attrName>
                                        </p:attrNameLst>
                                      </p:cBhvr>
                                      <p:tavLst>
                                        <p:tav tm="0">
                                          <p:val>
                                            <p:fltVal val="0"/>
                                          </p:val>
                                        </p:tav>
                                        <p:tav tm="100000">
                                          <p:val>
                                            <p:strVal val="#ppt_w"/>
                                          </p:val>
                                        </p:tav>
                                      </p:tavLst>
                                    </p:anim>
                                    <p:anim calcmode="lin" valueType="num">
                                      <p:cBhvr>
                                        <p:cTn id="114" dur="1000" fill="hold"/>
                                        <p:tgtEl>
                                          <p:spTgt spid="460814"/>
                                        </p:tgtEl>
                                        <p:attrNameLst>
                                          <p:attrName>ppt_h</p:attrName>
                                        </p:attrNameLst>
                                      </p:cBhvr>
                                      <p:tavLst>
                                        <p:tav tm="0">
                                          <p:val>
                                            <p:fltVal val="0"/>
                                          </p:val>
                                        </p:tav>
                                        <p:tav tm="100000">
                                          <p:val>
                                            <p:strVal val="#ppt_h"/>
                                          </p:val>
                                        </p:tav>
                                      </p:tavLst>
                                    </p:anim>
                                    <p:anim calcmode="lin" valueType="num">
                                      <p:cBhvr>
                                        <p:cTn id="115" dur="1000" fill="hold"/>
                                        <p:tgtEl>
                                          <p:spTgt spid="460814"/>
                                        </p:tgtEl>
                                        <p:attrNameLst>
                                          <p:attrName>ppt_x</p:attrName>
                                        </p:attrNameLst>
                                      </p:cBhvr>
                                      <p:tavLst>
                                        <p:tav tm="0" fmla="#ppt_x+(cos(-2*pi*(1-$))*-#ppt_x-sin(-2*pi*(1-$))*(1-#ppt_y))*(1-$)">
                                          <p:val>
                                            <p:fltVal val="0"/>
                                          </p:val>
                                        </p:tav>
                                        <p:tav tm="100000">
                                          <p:val>
                                            <p:fltVal val="1"/>
                                          </p:val>
                                        </p:tav>
                                      </p:tavLst>
                                    </p:anim>
                                    <p:anim calcmode="lin" valueType="num">
                                      <p:cBhvr>
                                        <p:cTn id="116" dur="1000" fill="hold"/>
                                        <p:tgtEl>
                                          <p:spTgt spid="460814"/>
                                        </p:tgtEl>
                                        <p:attrNameLst>
                                          <p:attrName>ppt_y</p:attrName>
                                        </p:attrNameLst>
                                      </p:cBhvr>
                                      <p:tavLst>
                                        <p:tav tm="0" fmla="#ppt_y+(sin(-2*pi*(1-$))*-#ppt_x+cos(-2*pi*(1-$))*(1-#ppt_y))*(1-$)">
                                          <p:val>
                                            <p:fltVal val="0"/>
                                          </p:val>
                                        </p:tav>
                                        <p:tav tm="100000">
                                          <p:val>
                                            <p:fltVal val="1"/>
                                          </p:val>
                                        </p:tav>
                                      </p:tavLst>
                                    </p:anim>
                                  </p:childTnLst>
                                </p:cTn>
                              </p:par>
                              <p:par>
                                <p:cTn id="117" presetID="15" presetClass="entr" presetSubtype="0" fill="hold" nodeType="withEffect">
                                  <p:stCondLst>
                                    <p:cond delay="0"/>
                                  </p:stCondLst>
                                  <p:childTnLst>
                                    <p:set>
                                      <p:cBhvr>
                                        <p:cTn id="118" dur="1" fill="hold">
                                          <p:stCondLst>
                                            <p:cond delay="0"/>
                                          </p:stCondLst>
                                        </p:cTn>
                                        <p:tgtEl>
                                          <p:spTgt spid="460802"/>
                                        </p:tgtEl>
                                        <p:attrNameLst>
                                          <p:attrName>style.visibility</p:attrName>
                                        </p:attrNameLst>
                                      </p:cBhvr>
                                      <p:to>
                                        <p:strVal val="visible"/>
                                      </p:to>
                                    </p:set>
                                    <p:anim calcmode="lin" valueType="num">
                                      <p:cBhvr>
                                        <p:cTn id="119" dur="1000" fill="hold"/>
                                        <p:tgtEl>
                                          <p:spTgt spid="460802"/>
                                        </p:tgtEl>
                                        <p:attrNameLst>
                                          <p:attrName>ppt_w</p:attrName>
                                        </p:attrNameLst>
                                      </p:cBhvr>
                                      <p:tavLst>
                                        <p:tav tm="0">
                                          <p:val>
                                            <p:fltVal val="0"/>
                                          </p:val>
                                        </p:tav>
                                        <p:tav tm="100000">
                                          <p:val>
                                            <p:strVal val="#ppt_w"/>
                                          </p:val>
                                        </p:tav>
                                      </p:tavLst>
                                    </p:anim>
                                    <p:anim calcmode="lin" valueType="num">
                                      <p:cBhvr>
                                        <p:cTn id="120" dur="1000" fill="hold"/>
                                        <p:tgtEl>
                                          <p:spTgt spid="460802"/>
                                        </p:tgtEl>
                                        <p:attrNameLst>
                                          <p:attrName>ppt_h</p:attrName>
                                        </p:attrNameLst>
                                      </p:cBhvr>
                                      <p:tavLst>
                                        <p:tav tm="0">
                                          <p:val>
                                            <p:fltVal val="0"/>
                                          </p:val>
                                        </p:tav>
                                        <p:tav tm="100000">
                                          <p:val>
                                            <p:strVal val="#ppt_h"/>
                                          </p:val>
                                        </p:tav>
                                      </p:tavLst>
                                    </p:anim>
                                    <p:anim calcmode="lin" valueType="num">
                                      <p:cBhvr>
                                        <p:cTn id="121" dur="1000" fill="hold"/>
                                        <p:tgtEl>
                                          <p:spTgt spid="460802"/>
                                        </p:tgtEl>
                                        <p:attrNameLst>
                                          <p:attrName>ppt_x</p:attrName>
                                        </p:attrNameLst>
                                      </p:cBhvr>
                                      <p:tavLst>
                                        <p:tav tm="0" fmla="#ppt_x+(cos(-2*pi*(1-$))*-#ppt_x-sin(-2*pi*(1-$))*(1-#ppt_y))*(1-$)">
                                          <p:val>
                                            <p:fltVal val="0"/>
                                          </p:val>
                                        </p:tav>
                                        <p:tav tm="100000">
                                          <p:val>
                                            <p:fltVal val="1"/>
                                          </p:val>
                                        </p:tav>
                                      </p:tavLst>
                                    </p:anim>
                                    <p:anim calcmode="lin" valueType="num">
                                      <p:cBhvr>
                                        <p:cTn id="122" dur="1000" fill="hold"/>
                                        <p:tgtEl>
                                          <p:spTgt spid="460802"/>
                                        </p:tgtEl>
                                        <p:attrNameLst>
                                          <p:attrName>ppt_y</p:attrName>
                                        </p:attrNameLst>
                                      </p:cBhvr>
                                      <p:tavLst>
                                        <p:tav tm="0" fmla="#ppt_y+(sin(-2*pi*(1-$))*-#ppt_x+cos(-2*pi*(1-$))*(1-#ppt_y))*(1-$)">
                                          <p:val>
                                            <p:fltVal val="0"/>
                                          </p:val>
                                        </p:tav>
                                        <p:tav tm="100000">
                                          <p:val>
                                            <p:fltVal val="1"/>
                                          </p:val>
                                        </p:tav>
                                      </p:tavLst>
                                    </p:anim>
                                  </p:childTnLst>
                                </p:cTn>
                              </p:par>
                              <p:par>
                                <p:cTn id="123" presetID="15" presetClass="entr" presetSubtype="0" fill="hold" nodeType="withEffect">
                                  <p:stCondLst>
                                    <p:cond delay="0"/>
                                  </p:stCondLst>
                                  <p:childTnLst>
                                    <p:set>
                                      <p:cBhvr>
                                        <p:cTn id="124" dur="1" fill="hold">
                                          <p:stCondLst>
                                            <p:cond delay="0"/>
                                          </p:stCondLst>
                                        </p:cTn>
                                        <p:tgtEl>
                                          <p:spTgt spid="460810"/>
                                        </p:tgtEl>
                                        <p:attrNameLst>
                                          <p:attrName>style.visibility</p:attrName>
                                        </p:attrNameLst>
                                      </p:cBhvr>
                                      <p:to>
                                        <p:strVal val="visible"/>
                                      </p:to>
                                    </p:set>
                                    <p:anim calcmode="lin" valueType="num">
                                      <p:cBhvr>
                                        <p:cTn id="125" dur="1000" fill="hold"/>
                                        <p:tgtEl>
                                          <p:spTgt spid="460810"/>
                                        </p:tgtEl>
                                        <p:attrNameLst>
                                          <p:attrName>ppt_w</p:attrName>
                                        </p:attrNameLst>
                                      </p:cBhvr>
                                      <p:tavLst>
                                        <p:tav tm="0">
                                          <p:val>
                                            <p:fltVal val="0"/>
                                          </p:val>
                                        </p:tav>
                                        <p:tav tm="100000">
                                          <p:val>
                                            <p:strVal val="#ppt_w"/>
                                          </p:val>
                                        </p:tav>
                                      </p:tavLst>
                                    </p:anim>
                                    <p:anim calcmode="lin" valueType="num">
                                      <p:cBhvr>
                                        <p:cTn id="126" dur="1000" fill="hold"/>
                                        <p:tgtEl>
                                          <p:spTgt spid="460810"/>
                                        </p:tgtEl>
                                        <p:attrNameLst>
                                          <p:attrName>ppt_h</p:attrName>
                                        </p:attrNameLst>
                                      </p:cBhvr>
                                      <p:tavLst>
                                        <p:tav tm="0">
                                          <p:val>
                                            <p:fltVal val="0"/>
                                          </p:val>
                                        </p:tav>
                                        <p:tav tm="100000">
                                          <p:val>
                                            <p:strVal val="#ppt_h"/>
                                          </p:val>
                                        </p:tav>
                                      </p:tavLst>
                                    </p:anim>
                                    <p:anim calcmode="lin" valueType="num">
                                      <p:cBhvr>
                                        <p:cTn id="127" dur="1000" fill="hold"/>
                                        <p:tgtEl>
                                          <p:spTgt spid="460810"/>
                                        </p:tgtEl>
                                        <p:attrNameLst>
                                          <p:attrName>ppt_x</p:attrName>
                                        </p:attrNameLst>
                                      </p:cBhvr>
                                      <p:tavLst>
                                        <p:tav tm="0" fmla="#ppt_x+(cos(-2*pi*(1-$))*-#ppt_x-sin(-2*pi*(1-$))*(1-#ppt_y))*(1-$)">
                                          <p:val>
                                            <p:fltVal val="0"/>
                                          </p:val>
                                        </p:tav>
                                        <p:tav tm="100000">
                                          <p:val>
                                            <p:fltVal val="1"/>
                                          </p:val>
                                        </p:tav>
                                      </p:tavLst>
                                    </p:anim>
                                    <p:anim calcmode="lin" valueType="num">
                                      <p:cBhvr>
                                        <p:cTn id="128" dur="1000" fill="hold"/>
                                        <p:tgtEl>
                                          <p:spTgt spid="460810"/>
                                        </p:tgtEl>
                                        <p:attrNameLst>
                                          <p:attrName>ppt_y</p:attrName>
                                        </p:attrNameLst>
                                      </p:cBhvr>
                                      <p:tavLst>
                                        <p:tav tm="0" fmla="#ppt_y+(sin(-2*pi*(1-$))*-#ppt_x+cos(-2*pi*(1-$))*(1-#ppt_y))*(1-$)">
                                          <p:val>
                                            <p:fltVal val="0"/>
                                          </p:val>
                                        </p:tav>
                                        <p:tav tm="100000">
                                          <p:val>
                                            <p:fltVal val="1"/>
                                          </p:val>
                                        </p:tav>
                                      </p:tavLst>
                                    </p:anim>
                                  </p:childTnLst>
                                </p:cTn>
                              </p:par>
                              <p:par>
                                <p:cTn id="129" presetID="15" presetClass="entr" presetSubtype="0" fill="hold" nodeType="withEffect">
                                  <p:stCondLst>
                                    <p:cond delay="0"/>
                                  </p:stCondLst>
                                  <p:childTnLst>
                                    <p:set>
                                      <p:cBhvr>
                                        <p:cTn id="130" dur="1" fill="hold">
                                          <p:stCondLst>
                                            <p:cond delay="0"/>
                                          </p:stCondLst>
                                        </p:cTn>
                                        <p:tgtEl>
                                          <p:spTgt spid="460819"/>
                                        </p:tgtEl>
                                        <p:attrNameLst>
                                          <p:attrName>style.visibility</p:attrName>
                                        </p:attrNameLst>
                                      </p:cBhvr>
                                      <p:to>
                                        <p:strVal val="visible"/>
                                      </p:to>
                                    </p:set>
                                    <p:anim calcmode="lin" valueType="num">
                                      <p:cBhvr>
                                        <p:cTn id="131" dur="1000" fill="hold"/>
                                        <p:tgtEl>
                                          <p:spTgt spid="460819"/>
                                        </p:tgtEl>
                                        <p:attrNameLst>
                                          <p:attrName>ppt_w</p:attrName>
                                        </p:attrNameLst>
                                      </p:cBhvr>
                                      <p:tavLst>
                                        <p:tav tm="0">
                                          <p:val>
                                            <p:fltVal val="0"/>
                                          </p:val>
                                        </p:tav>
                                        <p:tav tm="100000">
                                          <p:val>
                                            <p:strVal val="#ppt_w"/>
                                          </p:val>
                                        </p:tav>
                                      </p:tavLst>
                                    </p:anim>
                                    <p:anim calcmode="lin" valueType="num">
                                      <p:cBhvr>
                                        <p:cTn id="132" dur="1000" fill="hold"/>
                                        <p:tgtEl>
                                          <p:spTgt spid="460819"/>
                                        </p:tgtEl>
                                        <p:attrNameLst>
                                          <p:attrName>ppt_h</p:attrName>
                                        </p:attrNameLst>
                                      </p:cBhvr>
                                      <p:tavLst>
                                        <p:tav tm="0">
                                          <p:val>
                                            <p:fltVal val="0"/>
                                          </p:val>
                                        </p:tav>
                                        <p:tav tm="100000">
                                          <p:val>
                                            <p:strVal val="#ppt_h"/>
                                          </p:val>
                                        </p:tav>
                                      </p:tavLst>
                                    </p:anim>
                                    <p:anim calcmode="lin" valueType="num">
                                      <p:cBhvr>
                                        <p:cTn id="133" dur="1000" fill="hold"/>
                                        <p:tgtEl>
                                          <p:spTgt spid="460819"/>
                                        </p:tgtEl>
                                        <p:attrNameLst>
                                          <p:attrName>ppt_x</p:attrName>
                                        </p:attrNameLst>
                                      </p:cBhvr>
                                      <p:tavLst>
                                        <p:tav tm="0" fmla="#ppt_x+(cos(-2*pi*(1-$))*-#ppt_x-sin(-2*pi*(1-$))*(1-#ppt_y))*(1-$)">
                                          <p:val>
                                            <p:fltVal val="0"/>
                                          </p:val>
                                        </p:tav>
                                        <p:tav tm="100000">
                                          <p:val>
                                            <p:fltVal val="1"/>
                                          </p:val>
                                        </p:tav>
                                      </p:tavLst>
                                    </p:anim>
                                    <p:anim calcmode="lin" valueType="num">
                                      <p:cBhvr>
                                        <p:cTn id="134" dur="1000" fill="hold"/>
                                        <p:tgtEl>
                                          <p:spTgt spid="460819"/>
                                        </p:tgtEl>
                                        <p:attrNameLst>
                                          <p:attrName>ppt_y</p:attrName>
                                        </p:attrNameLst>
                                      </p:cBhvr>
                                      <p:tavLst>
                                        <p:tav tm="0" fmla="#ppt_y+(sin(-2*pi*(1-$))*-#ppt_x+cos(-2*pi*(1-$))*(1-#ppt_y))*(1-$)">
                                          <p:val>
                                            <p:fltVal val="0"/>
                                          </p:val>
                                        </p:tav>
                                        <p:tav tm="100000">
                                          <p:val>
                                            <p:fltVal val="1"/>
                                          </p:val>
                                        </p:tav>
                                      </p:tavLst>
                                    </p:anim>
                                  </p:childTnLst>
                                </p:cTn>
                              </p:par>
                              <p:par>
                                <p:cTn id="135" presetID="15" presetClass="entr" presetSubtype="0" fill="hold" nodeType="withEffect">
                                  <p:stCondLst>
                                    <p:cond delay="0"/>
                                  </p:stCondLst>
                                  <p:childTnLst>
                                    <p:set>
                                      <p:cBhvr>
                                        <p:cTn id="136" dur="1" fill="hold">
                                          <p:stCondLst>
                                            <p:cond delay="0"/>
                                          </p:stCondLst>
                                        </p:cTn>
                                        <p:tgtEl>
                                          <p:spTgt spid="460822"/>
                                        </p:tgtEl>
                                        <p:attrNameLst>
                                          <p:attrName>style.visibility</p:attrName>
                                        </p:attrNameLst>
                                      </p:cBhvr>
                                      <p:to>
                                        <p:strVal val="visible"/>
                                      </p:to>
                                    </p:set>
                                    <p:anim calcmode="lin" valueType="num">
                                      <p:cBhvr>
                                        <p:cTn id="137" dur="1000" fill="hold"/>
                                        <p:tgtEl>
                                          <p:spTgt spid="460822"/>
                                        </p:tgtEl>
                                        <p:attrNameLst>
                                          <p:attrName>ppt_w</p:attrName>
                                        </p:attrNameLst>
                                      </p:cBhvr>
                                      <p:tavLst>
                                        <p:tav tm="0">
                                          <p:val>
                                            <p:fltVal val="0"/>
                                          </p:val>
                                        </p:tav>
                                        <p:tav tm="100000">
                                          <p:val>
                                            <p:strVal val="#ppt_w"/>
                                          </p:val>
                                        </p:tav>
                                      </p:tavLst>
                                    </p:anim>
                                    <p:anim calcmode="lin" valueType="num">
                                      <p:cBhvr>
                                        <p:cTn id="138" dur="1000" fill="hold"/>
                                        <p:tgtEl>
                                          <p:spTgt spid="460822"/>
                                        </p:tgtEl>
                                        <p:attrNameLst>
                                          <p:attrName>ppt_h</p:attrName>
                                        </p:attrNameLst>
                                      </p:cBhvr>
                                      <p:tavLst>
                                        <p:tav tm="0">
                                          <p:val>
                                            <p:fltVal val="0"/>
                                          </p:val>
                                        </p:tav>
                                        <p:tav tm="100000">
                                          <p:val>
                                            <p:strVal val="#ppt_h"/>
                                          </p:val>
                                        </p:tav>
                                      </p:tavLst>
                                    </p:anim>
                                    <p:anim calcmode="lin" valueType="num">
                                      <p:cBhvr>
                                        <p:cTn id="139" dur="1000" fill="hold"/>
                                        <p:tgtEl>
                                          <p:spTgt spid="460822"/>
                                        </p:tgtEl>
                                        <p:attrNameLst>
                                          <p:attrName>ppt_x</p:attrName>
                                        </p:attrNameLst>
                                      </p:cBhvr>
                                      <p:tavLst>
                                        <p:tav tm="0" fmla="#ppt_x+(cos(-2*pi*(1-$))*-#ppt_x-sin(-2*pi*(1-$))*(1-#ppt_y))*(1-$)">
                                          <p:val>
                                            <p:fltVal val="0"/>
                                          </p:val>
                                        </p:tav>
                                        <p:tav tm="100000">
                                          <p:val>
                                            <p:fltVal val="1"/>
                                          </p:val>
                                        </p:tav>
                                      </p:tavLst>
                                    </p:anim>
                                    <p:anim calcmode="lin" valueType="num">
                                      <p:cBhvr>
                                        <p:cTn id="140" dur="1000" fill="hold"/>
                                        <p:tgtEl>
                                          <p:spTgt spid="460822"/>
                                        </p:tgtEl>
                                        <p:attrNameLst>
                                          <p:attrName>ppt_y</p:attrName>
                                        </p:attrNameLst>
                                      </p:cBhvr>
                                      <p:tavLst>
                                        <p:tav tm="0" fmla="#ppt_y+(sin(-2*pi*(1-$))*-#ppt_x+cos(-2*pi*(1-$))*(1-#ppt_y))*(1-$)">
                                          <p:val>
                                            <p:fltVal val="0"/>
                                          </p:val>
                                        </p:tav>
                                        <p:tav tm="100000">
                                          <p:val>
                                            <p:fltVal val="1"/>
                                          </p:val>
                                        </p:tav>
                                      </p:tavLst>
                                    </p:anim>
                                  </p:childTnLst>
                                </p:cTn>
                              </p:par>
                              <p:par>
                                <p:cTn id="141" presetID="15" presetClass="entr" presetSubtype="0" fill="hold" nodeType="withEffect">
                                  <p:stCondLst>
                                    <p:cond delay="0"/>
                                  </p:stCondLst>
                                  <p:childTnLst>
                                    <p:set>
                                      <p:cBhvr>
                                        <p:cTn id="142" dur="1" fill="hold">
                                          <p:stCondLst>
                                            <p:cond delay="0"/>
                                          </p:stCondLst>
                                        </p:cTn>
                                        <p:tgtEl>
                                          <p:spTgt spid="460816"/>
                                        </p:tgtEl>
                                        <p:attrNameLst>
                                          <p:attrName>style.visibility</p:attrName>
                                        </p:attrNameLst>
                                      </p:cBhvr>
                                      <p:to>
                                        <p:strVal val="visible"/>
                                      </p:to>
                                    </p:set>
                                    <p:anim calcmode="lin" valueType="num">
                                      <p:cBhvr>
                                        <p:cTn id="143" dur="1000" fill="hold"/>
                                        <p:tgtEl>
                                          <p:spTgt spid="460816"/>
                                        </p:tgtEl>
                                        <p:attrNameLst>
                                          <p:attrName>ppt_w</p:attrName>
                                        </p:attrNameLst>
                                      </p:cBhvr>
                                      <p:tavLst>
                                        <p:tav tm="0">
                                          <p:val>
                                            <p:fltVal val="0"/>
                                          </p:val>
                                        </p:tav>
                                        <p:tav tm="100000">
                                          <p:val>
                                            <p:strVal val="#ppt_w"/>
                                          </p:val>
                                        </p:tav>
                                      </p:tavLst>
                                    </p:anim>
                                    <p:anim calcmode="lin" valueType="num">
                                      <p:cBhvr>
                                        <p:cTn id="144" dur="1000" fill="hold"/>
                                        <p:tgtEl>
                                          <p:spTgt spid="460816"/>
                                        </p:tgtEl>
                                        <p:attrNameLst>
                                          <p:attrName>ppt_h</p:attrName>
                                        </p:attrNameLst>
                                      </p:cBhvr>
                                      <p:tavLst>
                                        <p:tav tm="0">
                                          <p:val>
                                            <p:fltVal val="0"/>
                                          </p:val>
                                        </p:tav>
                                        <p:tav tm="100000">
                                          <p:val>
                                            <p:strVal val="#ppt_h"/>
                                          </p:val>
                                        </p:tav>
                                      </p:tavLst>
                                    </p:anim>
                                    <p:anim calcmode="lin" valueType="num">
                                      <p:cBhvr>
                                        <p:cTn id="145" dur="1000" fill="hold"/>
                                        <p:tgtEl>
                                          <p:spTgt spid="460816"/>
                                        </p:tgtEl>
                                        <p:attrNameLst>
                                          <p:attrName>ppt_x</p:attrName>
                                        </p:attrNameLst>
                                      </p:cBhvr>
                                      <p:tavLst>
                                        <p:tav tm="0" fmla="#ppt_x+(cos(-2*pi*(1-$))*-#ppt_x-sin(-2*pi*(1-$))*(1-#ppt_y))*(1-$)">
                                          <p:val>
                                            <p:fltVal val="0"/>
                                          </p:val>
                                        </p:tav>
                                        <p:tav tm="100000">
                                          <p:val>
                                            <p:fltVal val="1"/>
                                          </p:val>
                                        </p:tav>
                                      </p:tavLst>
                                    </p:anim>
                                    <p:anim calcmode="lin" valueType="num">
                                      <p:cBhvr>
                                        <p:cTn id="146" dur="1000" fill="hold"/>
                                        <p:tgtEl>
                                          <p:spTgt spid="460816"/>
                                        </p:tgtEl>
                                        <p:attrNameLst>
                                          <p:attrName>ppt_y</p:attrName>
                                        </p:attrNameLst>
                                      </p:cBhvr>
                                      <p:tavLst>
                                        <p:tav tm="0" fmla="#ppt_y+(sin(-2*pi*(1-$))*-#ppt_x+cos(-2*pi*(1-$))*(1-#ppt_y))*(1-$)">
                                          <p:val>
                                            <p:fltVal val="0"/>
                                          </p:val>
                                        </p:tav>
                                        <p:tav tm="100000">
                                          <p:val>
                                            <p:fltVal val="1"/>
                                          </p:val>
                                        </p:tav>
                                      </p:tavLst>
                                    </p:anim>
                                  </p:childTnLst>
                                </p:cTn>
                              </p:par>
                              <p:par>
                                <p:cTn id="147" presetID="15" presetClass="entr" presetSubtype="0" fill="hold" nodeType="withEffect">
                                  <p:stCondLst>
                                    <p:cond delay="0"/>
                                  </p:stCondLst>
                                  <p:childTnLst>
                                    <p:set>
                                      <p:cBhvr>
                                        <p:cTn id="148" dur="1" fill="hold">
                                          <p:stCondLst>
                                            <p:cond delay="0"/>
                                          </p:stCondLst>
                                        </p:cTn>
                                        <p:tgtEl>
                                          <p:spTgt spid="460818"/>
                                        </p:tgtEl>
                                        <p:attrNameLst>
                                          <p:attrName>style.visibility</p:attrName>
                                        </p:attrNameLst>
                                      </p:cBhvr>
                                      <p:to>
                                        <p:strVal val="visible"/>
                                      </p:to>
                                    </p:set>
                                    <p:anim calcmode="lin" valueType="num">
                                      <p:cBhvr>
                                        <p:cTn id="149" dur="1000" fill="hold"/>
                                        <p:tgtEl>
                                          <p:spTgt spid="460818"/>
                                        </p:tgtEl>
                                        <p:attrNameLst>
                                          <p:attrName>ppt_w</p:attrName>
                                        </p:attrNameLst>
                                      </p:cBhvr>
                                      <p:tavLst>
                                        <p:tav tm="0">
                                          <p:val>
                                            <p:fltVal val="0"/>
                                          </p:val>
                                        </p:tav>
                                        <p:tav tm="100000">
                                          <p:val>
                                            <p:strVal val="#ppt_w"/>
                                          </p:val>
                                        </p:tav>
                                      </p:tavLst>
                                    </p:anim>
                                    <p:anim calcmode="lin" valueType="num">
                                      <p:cBhvr>
                                        <p:cTn id="150" dur="1000" fill="hold"/>
                                        <p:tgtEl>
                                          <p:spTgt spid="460818"/>
                                        </p:tgtEl>
                                        <p:attrNameLst>
                                          <p:attrName>ppt_h</p:attrName>
                                        </p:attrNameLst>
                                      </p:cBhvr>
                                      <p:tavLst>
                                        <p:tav tm="0">
                                          <p:val>
                                            <p:fltVal val="0"/>
                                          </p:val>
                                        </p:tav>
                                        <p:tav tm="100000">
                                          <p:val>
                                            <p:strVal val="#ppt_h"/>
                                          </p:val>
                                        </p:tav>
                                      </p:tavLst>
                                    </p:anim>
                                    <p:anim calcmode="lin" valueType="num">
                                      <p:cBhvr>
                                        <p:cTn id="151" dur="1000" fill="hold"/>
                                        <p:tgtEl>
                                          <p:spTgt spid="460818"/>
                                        </p:tgtEl>
                                        <p:attrNameLst>
                                          <p:attrName>ppt_x</p:attrName>
                                        </p:attrNameLst>
                                      </p:cBhvr>
                                      <p:tavLst>
                                        <p:tav tm="0" fmla="#ppt_x+(cos(-2*pi*(1-$))*-#ppt_x-sin(-2*pi*(1-$))*(1-#ppt_y))*(1-$)">
                                          <p:val>
                                            <p:fltVal val="0"/>
                                          </p:val>
                                        </p:tav>
                                        <p:tav tm="100000">
                                          <p:val>
                                            <p:fltVal val="1"/>
                                          </p:val>
                                        </p:tav>
                                      </p:tavLst>
                                    </p:anim>
                                    <p:anim calcmode="lin" valueType="num">
                                      <p:cBhvr>
                                        <p:cTn id="152" dur="1000" fill="hold"/>
                                        <p:tgtEl>
                                          <p:spTgt spid="460818"/>
                                        </p:tgtEl>
                                        <p:attrNameLst>
                                          <p:attrName>ppt_y</p:attrName>
                                        </p:attrNameLst>
                                      </p:cBhvr>
                                      <p:tavLst>
                                        <p:tav tm="0" fmla="#ppt_y+(sin(-2*pi*(1-$))*-#ppt_x+cos(-2*pi*(1-$))*(1-#ppt_y))*(1-$)">
                                          <p:val>
                                            <p:fltVal val="0"/>
                                          </p:val>
                                        </p:tav>
                                        <p:tav tm="100000">
                                          <p:val>
                                            <p:fltVal val="1"/>
                                          </p:val>
                                        </p:tav>
                                      </p:tavLst>
                                    </p:anim>
                                  </p:childTnLst>
                                </p:cTn>
                              </p:par>
                              <p:par>
                                <p:cTn id="153" presetID="15" presetClass="entr" presetSubtype="0" fill="hold" nodeType="withEffect">
                                  <p:stCondLst>
                                    <p:cond delay="0"/>
                                  </p:stCondLst>
                                  <p:childTnLst>
                                    <p:set>
                                      <p:cBhvr>
                                        <p:cTn id="154" dur="1" fill="hold">
                                          <p:stCondLst>
                                            <p:cond delay="0"/>
                                          </p:stCondLst>
                                        </p:cTn>
                                        <p:tgtEl>
                                          <p:spTgt spid="460823"/>
                                        </p:tgtEl>
                                        <p:attrNameLst>
                                          <p:attrName>style.visibility</p:attrName>
                                        </p:attrNameLst>
                                      </p:cBhvr>
                                      <p:to>
                                        <p:strVal val="visible"/>
                                      </p:to>
                                    </p:set>
                                    <p:anim calcmode="lin" valueType="num">
                                      <p:cBhvr>
                                        <p:cTn id="155" dur="1000" fill="hold"/>
                                        <p:tgtEl>
                                          <p:spTgt spid="460823"/>
                                        </p:tgtEl>
                                        <p:attrNameLst>
                                          <p:attrName>ppt_w</p:attrName>
                                        </p:attrNameLst>
                                      </p:cBhvr>
                                      <p:tavLst>
                                        <p:tav tm="0">
                                          <p:val>
                                            <p:fltVal val="0"/>
                                          </p:val>
                                        </p:tav>
                                        <p:tav tm="100000">
                                          <p:val>
                                            <p:strVal val="#ppt_w"/>
                                          </p:val>
                                        </p:tav>
                                      </p:tavLst>
                                    </p:anim>
                                    <p:anim calcmode="lin" valueType="num">
                                      <p:cBhvr>
                                        <p:cTn id="156" dur="1000" fill="hold"/>
                                        <p:tgtEl>
                                          <p:spTgt spid="460823"/>
                                        </p:tgtEl>
                                        <p:attrNameLst>
                                          <p:attrName>ppt_h</p:attrName>
                                        </p:attrNameLst>
                                      </p:cBhvr>
                                      <p:tavLst>
                                        <p:tav tm="0">
                                          <p:val>
                                            <p:fltVal val="0"/>
                                          </p:val>
                                        </p:tav>
                                        <p:tav tm="100000">
                                          <p:val>
                                            <p:strVal val="#ppt_h"/>
                                          </p:val>
                                        </p:tav>
                                      </p:tavLst>
                                    </p:anim>
                                    <p:anim calcmode="lin" valueType="num">
                                      <p:cBhvr>
                                        <p:cTn id="157" dur="1000" fill="hold"/>
                                        <p:tgtEl>
                                          <p:spTgt spid="460823"/>
                                        </p:tgtEl>
                                        <p:attrNameLst>
                                          <p:attrName>ppt_x</p:attrName>
                                        </p:attrNameLst>
                                      </p:cBhvr>
                                      <p:tavLst>
                                        <p:tav tm="0" fmla="#ppt_x+(cos(-2*pi*(1-$))*-#ppt_x-sin(-2*pi*(1-$))*(1-#ppt_y))*(1-$)">
                                          <p:val>
                                            <p:fltVal val="0"/>
                                          </p:val>
                                        </p:tav>
                                        <p:tav tm="100000">
                                          <p:val>
                                            <p:fltVal val="1"/>
                                          </p:val>
                                        </p:tav>
                                      </p:tavLst>
                                    </p:anim>
                                    <p:anim calcmode="lin" valueType="num">
                                      <p:cBhvr>
                                        <p:cTn id="158" dur="1000" fill="hold"/>
                                        <p:tgtEl>
                                          <p:spTgt spid="460823"/>
                                        </p:tgtEl>
                                        <p:attrNameLst>
                                          <p:attrName>ppt_y</p:attrName>
                                        </p:attrNameLst>
                                      </p:cBhvr>
                                      <p:tavLst>
                                        <p:tav tm="0" fmla="#ppt_y+(sin(-2*pi*(1-$))*-#ppt_x+cos(-2*pi*(1-$))*(1-#ppt_y))*(1-$)">
                                          <p:val>
                                            <p:fltVal val="0"/>
                                          </p:val>
                                        </p:tav>
                                        <p:tav tm="100000">
                                          <p:val>
                                            <p:fltVal val="1"/>
                                          </p:val>
                                        </p:tav>
                                      </p:tavLst>
                                    </p:anim>
                                  </p:childTnLst>
                                </p:cTn>
                              </p:par>
                              <p:par>
                                <p:cTn id="159" presetID="15" presetClass="entr" presetSubtype="0" fill="hold" nodeType="withEffect">
                                  <p:stCondLst>
                                    <p:cond delay="0"/>
                                  </p:stCondLst>
                                  <p:childTnLst>
                                    <p:set>
                                      <p:cBhvr>
                                        <p:cTn id="160" dur="1" fill="hold">
                                          <p:stCondLst>
                                            <p:cond delay="0"/>
                                          </p:stCondLst>
                                        </p:cTn>
                                        <p:tgtEl>
                                          <p:spTgt spid="460812"/>
                                        </p:tgtEl>
                                        <p:attrNameLst>
                                          <p:attrName>style.visibility</p:attrName>
                                        </p:attrNameLst>
                                      </p:cBhvr>
                                      <p:to>
                                        <p:strVal val="visible"/>
                                      </p:to>
                                    </p:set>
                                    <p:anim calcmode="lin" valueType="num">
                                      <p:cBhvr>
                                        <p:cTn id="161" dur="1000" fill="hold"/>
                                        <p:tgtEl>
                                          <p:spTgt spid="460812"/>
                                        </p:tgtEl>
                                        <p:attrNameLst>
                                          <p:attrName>ppt_w</p:attrName>
                                        </p:attrNameLst>
                                      </p:cBhvr>
                                      <p:tavLst>
                                        <p:tav tm="0">
                                          <p:val>
                                            <p:fltVal val="0"/>
                                          </p:val>
                                        </p:tav>
                                        <p:tav tm="100000">
                                          <p:val>
                                            <p:strVal val="#ppt_w"/>
                                          </p:val>
                                        </p:tav>
                                      </p:tavLst>
                                    </p:anim>
                                    <p:anim calcmode="lin" valueType="num">
                                      <p:cBhvr>
                                        <p:cTn id="162" dur="1000" fill="hold"/>
                                        <p:tgtEl>
                                          <p:spTgt spid="460812"/>
                                        </p:tgtEl>
                                        <p:attrNameLst>
                                          <p:attrName>ppt_h</p:attrName>
                                        </p:attrNameLst>
                                      </p:cBhvr>
                                      <p:tavLst>
                                        <p:tav tm="0">
                                          <p:val>
                                            <p:fltVal val="0"/>
                                          </p:val>
                                        </p:tav>
                                        <p:tav tm="100000">
                                          <p:val>
                                            <p:strVal val="#ppt_h"/>
                                          </p:val>
                                        </p:tav>
                                      </p:tavLst>
                                    </p:anim>
                                    <p:anim calcmode="lin" valueType="num">
                                      <p:cBhvr>
                                        <p:cTn id="163" dur="1000" fill="hold"/>
                                        <p:tgtEl>
                                          <p:spTgt spid="460812"/>
                                        </p:tgtEl>
                                        <p:attrNameLst>
                                          <p:attrName>ppt_x</p:attrName>
                                        </p:attrNameLst>
                                      </p:cBhvr>
                                      <p:tavLst>
                                        <p:tav tm="0" fmla="#ppt_x+(cos(-2*pi*(1-$))*-#ppt_x-sin(-2*pi*(1-$))*(1-#ppt_y))*(1-$)">
                                          <p:val>
                                            <p:fltVal val="0"/>
                                          </p:val>
                                        </p:tav>
                                        <p:tav tm="100000">
                                          <p:val>
                                            <p:fltVal val="1"/>
                                          </p:val>
                                        </p:tav>
                                      </p:tavLst>
                                    </p:anim>
                                    <p:anim calcmode="lin" valueType="num">
                                      <p:cBhvr>
                                        <p:cTn id="164" dur="1000" fill="hold"/>
                                        <p:tgtEl>
                                          <p:spTgt spid="460812"/>
                                        </p:tgtEl>
                                        <p:attrNameLst>
                                          <p:attrName>ppt_y</p:attrName>
                                        </p:attrNameLst>
                                      </p:cBhvr>
                                      <p:tavLst>
                                        <p:tav tm="0" fmla="#ppt_y+(sin(-2*pi*(1-$))*-#ppt_x+cos(-2*pi*(1-$))*(1-#ppt_y))*(1-$)">
                                          <p:val>
                                            <p:fltVal val="0"/>
                                          </p:val>
                                        </p:tav>
                                        <p:tav tm="100000">
                                          <p:val>
                                            <p:fltVal val="1"/>
                                          </p:val>
                                        </p:tav>
                                      </p:tavLst>
                                    </p:anim>
                                  </p:childTnLst>
                                </p:cTn>
                              </p:par>
                              <p:par>
                                <p:cTn id="165" presetID="15" presetClass="entr" presetSubtype="0" fill="hold" nodeType="withEffect">
                                  <p:stCondLst>
                                    <p:cond delay="0"/>
                                  </p:stCondLst>
                                  <p:childTnLst>
                                    <p:set>
                                      <p:cBhvr>
                                        <p:cTn id="166" dur="1" fill="hold">
                                          <p:stCondLst>
                                            <p:cond delay="0"/>
                                          </p:stCondLst>
                                        </p:cTn>
                                        <p:tgtEl>
                                          <p:spTgt spid="61"/>
                                        </p:tgtEl>
                                        <p:attrNameLst>
                                          <p:attrName>style.visibility</p:attrName>
                                        </p:attrNameLst>
                                      </p:cBhvr>
                                      <p:to>
                                        <p:strVal val="visible"/>
                                      </p:to>
                                    </p:set>
                                    <p:anim calcmode="lin" valueType="num">
                                      <p:cBhvr>
                                        <p:cTn id="167" dur="1000" fill="hold"/>
                                        <p:tgtEl>
                                          <p:spTgt spid="61"/>
                                        </p:tgtEl>
                                        <p:attrNameLst>
                                          <p:attrName>ppt_w</p:attrName>
                                        </p:attrNameLst>
                                      </p:cBhvr>
                                      <p:tavLst>
                                        <p:tav tm="0">
                                          <p:val>
                                            <p:fltVal val="0"/>
                                          </p:val>
                                        </p:tav>
                                        <p:tav tm="100000">
                                          <p:val>
                                            <p:strVal val="#ppt_w"/>
                                          </p:val>
                                        </p:tav>
                                      </p:tavLst>
                                    </p:anim>
                                    <p:anim calcmode="lin" valueType="num">
                                      <p:cBhvr>
                                        <p:cTn id="168" dur="1000" fill="hold"/>
                                        <p:tgtEl>
                                          <p:spTgt spid="61"/>
                                        </p:tgtEl>
                                        <p:attrNameLst>
                                          <p:attrName>ppt_h</p:attrName>
                                        </p:attrNameLst>
                                      </p:cBhvr>
                                      <p:tavLst>
                                        <p:tav tm="0">
                                          <p:val>
                                            <p:fltVal val="0"/>
                                          </p:val>
                                        </p:tav>
                                        <p:tav tm="100000">
                                          <p:val>
                                            <p:strVal val="#ppt_h"/>
                                          </p:val>
                                        </p:tav>
                                      </p:tavLst>
                                    </p:anim>
                                    <p:anim calcmode="lin" valueType="num">
                                      <p:cBhvr>
                                        <p:cTn id="169" dur="1000" fill="hold"/>
                                        <p:tgtEl>
                                          <p:spTgt spid="61"/>
                                        </p:tgtEl>
                                        <p:attrNameLst>
                                          <p:attrName>ppt_x</p:attrName>
                                        </p:attrNameLst>
                                      </p:cBhvr>
                                      <p:tavLst>
                                        <p:tav tm="0" fmla="#ppt_x+(cos(-2*pi*(1-$))*-#ppt_x-sin(-2*pi*(1-$))*(1-#ppt_y))*(1-$)">
                                          <p:val>
                                            <p:fltVal val="0"/>
                                          </p:val>
                                        </p:tav>
                                        <p:tav tm="100000">
                                          <p:val>
                                            <p:fltVal val="1"/>
                                          </p:val>
                                        </p:tav>
                                      </p:tavLst>
                                    </p:anim>
                                    <p:anim calcmode="lin" valueType="num">
                                      <p:cBhvr>
                                        <p:cTn id="170" dur="1000" fill="hold"/>
                                        <p:tgtEl>
                                          <p:spTgt spid="61"/>
                                        </p:tgtEl>
                                        <p:attrNameLst>
                                          <p:attrName>ppt_y</p:attrName>
                                        </p:attrNameLst>
                                      </p:cBhvr>
                                      <p:tavLst>
                                        <p:tav tm="0" fmla="#ppt_y+(sin(-2*pi*(1-$))*-#ppt_x+cos(-2*pi*(1-$))*(1-#ppt_y))*(1-$)">
                                          <p:val>
                                            <p:fltVal val="0"/>
                                          </p:val>
                                        </p:tav>
                                        <p:tav tm="100000">
                                          <p:val>
                                            <p:fltVal val="1"/>
                                          </p:val>
                                        </p:tav>
                                      </p:tavLst>
                                    </p:anim>
                                  </p:childTnLst>
                                </p:cTn>
                              </p:par>
                              <p:par>
                                <p:cTn id="171" presetID="15" presetClass="entr" presetSubtype="0" fill="hold" nodeType="withEffect">
                                  <p:stCondLst>
                                    <p:cond delay="0"/>
                                  </p:stCondLst>
                                  <p:childTnLst>
                                    <p:set>
                                      <p:cBhvr>
                                        <p:cTn id="172" dur="1" fill="hold">
                                          <p:stCondLst>
                                            <p:cond delay="0"/>
                                          </p:stCondLst>
                                        </p:cTn>
                                        <p:tgtEl>
                                          <p:spTgt spid="62"/>
                                        </p:tgtEl>
                                        <p:attrNameLst>
                                          <p:attrName>style.visibility</p:attrName>
                                        </p:attrNameLst>
                                      </p:cBhvr>
                                      <p:to>
                                        <p:strVal val="visible"/>
                                      </p:to>
                                    </p:set>
                                    <p:anim calcmode="lin" valueType="num">
                                      <p:cBhvr>
                                        <p:cTn id="173" dur="1000" fill="hold"/>
                                        <p:tgtEl>
                                          <p:spTgt spid="62"/>
                                        </p:tgtEl>
                                        <p:attrNameLst>
                                          <p:attrName>ppt_w</p:attrName>
                                        </p:attrNameLst>
                                      </p:cBhvr>
                                      <p:tavLst>
                                        <p:tav tm="0">
                                          <p:val>
                                            <p:fltVal val="0"/>
                                          </p:val>
                                        </p:tav>
                                        <p:tav tm="100000">
                                          <p:val>
                                            <p:strVal val="#ppt_w"/>
                                          </p:val>
                                        </p:tav>
                                      </p:tavLst>
                                    </p:anim>
                                    <p:anim calcmode="lin" valueType="num">
                                      <p:cBhvr>
                                        <p:cTn id="174" dur="1000" fill="hold"/>
                                        <p:tgtEl>
                                          <p:spTgt spid="62"/>
                                        </p:tgtEl>
                                        <p:attrNameLst>
                                          <p:attrName>ppt_h</p:attrName>
                                        </p:attrNameLst>
                                      </p:cBhvr>
                                      <p:tavLst>
                                        <p:tav tm="0">
                                          <p:val>
                                            <p:fltVal val="0"/>
                                          </p:val>
                                        </p:tav>
                                        <p:tav tm="100000">
                                          <p:val>
                                            <p:strVal val="#ppt_h"/>
                                          </p:val>
                                        </p:tav>
                                      </p:tavLst>
                                    </p:anim>
                                    <p:anim calcmode="lin" valueType="num">
                                      <p:cBhvr>
                                        <p:cTn id="175" dur="1000" fill="hold"/>
                                        <p:tgtEl>
                                          <p:spTgt spid="62"/>
                                        </p:tgtEl>
                                        <p:attrNameLst>
                                          <p:attrName>ppt_x</p:attrName>
                                        </p:attrNameLst>
                                      </p:cBhvr>
                                      <p:tavLst>
                                        <p:tav tm="0" fmla="#ppt_x+(cos(-2*pi*(1-$))*-#ppt_x-sin(-2*pi*(1-$))*(1-#ppt_y))*(1-$)">
                                          <p:val>
                                            <p:fltVal val="0"/>
                                          </p:val>
                                        </p:tav>
                                        <p:tav tm="100000">
                                          <p:val>
                                            <p:fltVal val="1"/>
                                          </p:val>
                                        </p:tav>
                                      </p:tavLst>
                                    </p:anim>
                                    <p:anim calcmode="lin" valueType="num">
                                      <p:cBhvr>
                                        <p:cTn id="176" dur="1000" fill="hold"/>
                                        <p:tgtEl>
                                          <p:spTgt spid="62"/>
                                        </p:tgtEl>
                                        <p:attrNameLst>
                                          <p:attrName>ppt_y</p:attrName>
                                        </p:attrNameLst>
                                      </p:cBhvr>
                                      <p:tavLst>
                                        <p:tav tm="0" fmla="#ppt_y+(sin(-2*pi*(1-$))*-#ppt_x+cos(-2*pi*(1-$))*(1-#ppt_y))*(1-$)">
                                          <p:val>
                                            <p:fltVal val="0"/>
                                          </p:val>
                                        </p:tav>
                                        <p:tav tm="100000">
                                          <p:val>
                                            <p:fltVal val="1"/>
                                          </p:val>
                                        </p:tav>
                                      </p:tavLst>
                                    </p:anim>
                                  </p:childTnLst>
                                </p:cTn>
                              </p:par>
                            </p:childTnLst>
                          </p:cTn>
                        </p:par>
                        <p:par>
                          <p:cTn id="177" fill="hold" nodeType="afterGroup">
                            <p:stCondLst>
                              <p:cond delay="1000"/>
                            </p:stCondLst>
                            <p:childTnLst>
                              <p:par>
                                <p:cTn id="178" presetID="51" presetClass="entr" presetSubtype="0" fill="hold" grpId="0" nodeType="afterEffect">
                                  <p:stCondLst>
                                    <p:cond delay="0"/>
                                  </p:stCondLst>
                                  <p:iterate type="lt">
                                    <p:tmPct val="26000"/>
                                  </p:iterate>
                                  <p:childTnLst>
                                    <p:set>
                                      <p:cBhvr>
                                        <p:cTn id="179" dur="1" fill="hold">
                                          <p:stCondLst>
                                            <p:cond delay="0"/>
                                          </p:stCondLst>
                                        </p:cTn>
                                        <p:tgtEl>
                                          <p:spTgt spid="460831"/>
                                        </p:tgtEl>
                                        <p:attrNameLst>
                                          <p:attrName>style.visibility</p:attrName>
                                        </p:attrNameLst>
                                      </p:cBhvr>
                                      <p:to>
                                        <p:strVal val="visible"/>
                                      </p:to>
                                    </p:set>
                                    <p:animEffect transition="in" filter="fade">
                                      <p:cBhvr>
                                        <p:cTn id="180" dur="38" decel="100000"/>
                                        <p:tgtEl>
                                          <p:spTgt spid="460831"/>
                                        </p:tgtEl>
                                      </p:cBhvr>
                                    </p:animEffect>
                                    <p:animScale>
                                      <p:cBhvr>
                                        <p:cTn id="181" dur="38" decel="100000"/>
                                        <p:tgtEl>
                                          <p:spTgt spid="460831"/>
                                        </p:tgtEl>
                                      </p:cBhvr>
                                      <p:from x="10000" y="10000"/>
                                      <p:to x="200000" y="450000"/>
                                    </p:animScale>
                                    <p:animScale>
                                      <p:cBhvr>
                                        <p:cTn id="182" dur="62" accel="100000" fill="hold">
                                          <p:stCondLst>
                                            <p:cond delay="38"/>
                                          </p:stCondLst>
                                        </p:cTn>
                                        <p:tgtEl>
                                          <p:spTgt spid="460831"/>
                                        </p:tgtEl>
                                      </p:cBhvr>
                                      <p:from x="200000" y="450000"/>
                                      <p:to x="100000" y="100000"/>
                                    </p:animScale>
                                    <p:set>
                                      <p:cBhvr>
                                        <p:cTn id="183" dur="38" fill="hold"/>
                                        <p:tgtEl>
                                          <p:spTgt spid="460831"/>
                                        </p:tgtEl>
                                        <p:attrNameLst>
                                          <p:attrName>ppt_x</p:attrName>
                                        </p:attrNameLst>
                                      </p:cBhvr>
                                      <p:to>
                                        <p:strVal val="(0.5)"/>
                                      </p:to>
                                    </p:set>
                                    <p:anim from="(0.5)" to="(#ppt_x)" calcmode="lin" valueType="num">
                                      <p:cBhvr>
                                        <p:cTn id="184" dur="62" accel="100000" fill="hold">
                                          <p:stCondLst>
                                            <p:cond delay="38"/>
                                          </p:stCondLst>
                                        </p:cTn>
                                        <p:tgtEl>
                                          <p:spTgt spid="460831"/>
                                        </p:tgtEl>
                                        <p:attrNameLst>
                                          <p:attrName>ppt_x</p:attrName>
                                        </p:attrNameLst>
                                      </p:cBhvr>
                                    </p:anim>
                                    <p:set>
                                      <p:cBhvr>
                                        <p:cTn id="185" dur="38" fill="hold"/>
                                        <p:tgtEl>
                                          <p:spTgt spid="460831"/>
                                        </p:tgtEl>
                                        <p:attrNameLst>
                                          <p:attrName>ppt_y</p:attrName>
                                        </p:attrNameLst>
                                      </p:cBhvr>
                                      <p:to>
                                        <p:strVal val="(#ppt_y+0.4)"/>
                                      </p:to>
                                    </p:set>
                                    <p:anim from="(#ppt_y+0.4)" to="(#ppt_y)" calcmode="lin" valueType="num">
                                      <p:cBhvr>
                                        <p:cTn id="186" dur="62" accel="100000" fill="hold">
                                          <p:stCondLst>
                                            <p:cond delay="38"/>
                                          </p:stCondLst>
                                        </p:cTn>
                                        <p:tgtEl>
                                          <p:spTgt spid="460831"/>
                                        </p:tgtEl>
                                        <p:attrNameLst>
                                          <p:attrName>ppt_y</p:attrName>
                                        </p:attrNameLst>
                                      </p:cBhvr>
                                    </p:anim>
                                  </p:childTnLst>
                                </p:cTn>
                              </p:par>
                            </p:childTnLst>
                          </p:cTn>
                        </p:par>
                        <p:par>
                          <p:cTn id="187" fill="hold" nodeType="afterGroup">
                            <p:stCondLst>
                              <p:cond delay="1230"/>
                            </p:stCondLst>
                            <p:childTnLst>
                              <p:par>
                                <p:cTn id="188" presetID="51" presetClass="entr" presetSubtype="0" fill="hold" grpId="0" nodeType="afterEffect">
                                  <p:stCondLst>
                                    <p:cond delay="0"/>
                                  </p:stCondLst>
                                  <p:iterate type="lt">
                                    <p:tmPct val="26000"/>
                                  </p:iterate>
                                  <p:childTnLst>
                                    <p:set>
                                      <p:cBhvr>
                                        <p:cTn id="189" dur="1" fill="hold">
                                          <p:stCondLst>
                                            <p:cond delay="0"/>
                                          </p:stCondLst>
                                        </p:cTn>
                                        <p:tgtEl>
                                          <p:spTgt spid="460832"/>
                                        </p:tgtEl>
                                        <p:attrNameLst>
                                          <p:attrName>style.visibility</p:attrName>
                                        </p:attrNameLst>
                                      </p:cBhvr>
                                      <p:to>
                                        <p:strVal val="visible"/>
                                      </p:to>
                                    </p:set>
                                    <p:animEffect transition="in" filter="fade">
                                      <p:cBhvr>
                                        <p:cTn id="190" dur="38" decel="100000"/>
                                        <p:tgtEl>
                                          <p:spTgt spid="460832"/>
                                        </p:tgtEl>
                                      </p:cBhvr>
                                    </p:animEffect>
                                    <p:animScale>
                                      <p:cBhvr>
                                        <p:cTn id="191" dur="38" decel="100000"/>
                                        <p:tgtEl>
                                          <p:spTgt spid="460832"/>
                                        </p:tgtEl>
                                      </p:cBhvr>
                                      <p:from x="10000" y="10000"/>
                                      <p:to x="200000" y="450000"/>
                                    </p:animScale>
                                    <p:animScale>
                                      <p:cBhvr>
                                        <p:cTn id="192" dur="62" accel="100000" fill="hold">
                                          <p:stCondLst>
                                            <p:cond delay="38"/>
                                          </p:stCondLst>
                                        </p:cTn>
                                        <p:tgtEl>
                                          <p:spTgt spid="460832"/>
                                        </p:tgtEl>
                                      </p:cBhvr>
                                      <p:from x="200000" y="450000"/>
                                      <p:to x="100000" y="100000"/>
                                    </p:animScale>
                                    <p:set>
                                      <p:cBhvr>
                                        <p:cTn id="193" dur="38" fill="hold"/>
                                        <p:tgtEl>
                                          <p:spTgt spid="460832"/>
                                        </p:tgtEl>
                                        <p:attrNameLst>
                                          <p:attrName>ppt_x</p:attrName>
                                        </p:attrNameLst>
                                      </p:cBhvr>
                                      <p:to>
                                        <p:strVal val="(0.5)"/>
                                      </p:to>
                                    </p:set>
                                    <p:anim from="(0.5)" to="(#ppt_x)" calcmode="lin" valueType="num">
                                      <p:cBhvr>
                                        <p:cTn id="194" dur="62" accel="100000" fill="hold">
                                          <p:stCondLst>
                                            <p:cond delay="38"/>
                                          </p:stCondLst>
                                        </p:cTn>
                                        <p:tgtEl>
                                          <p:spTgt spid="460832"/>
                                        </p:tgtEl>
                                        <p:attrNameLst>
                                          <p:attrName>ppt_x</p:attrName>
                                        </p:attrNameLst>
                                      </p:cBhvr>
                                    </p:anim>
                                    <p:set>
                                      <p:cBhvr>
                                        <p:cTn id="195" dur="38" fill="hold"/>
                                        <p:tgtEl>
                                          <p:spTgt spid="460832"/>
                                        </p:tgtEl>
                                        <p:attrNameLst>
                                          <p:attrName>ppt_y</p:attrName>
                                        </p:attrNameLst>
                                      </p:cBhvr>
                                      <p:to>
                                        <p:strVal val="(#ppt_y+0.4)"/>
                                      </p:to>
                                    </p:set>
                                    <p:anim from="(#ppt_y+0.4)" to="(#ppt_y)" calcmode="lin" valueType="num">
                                      <p:cBhvr>
                                        <p:cTn id="196" dur="62" accel="100000" fill="hold">
                                          <p:stCondLst>
                                            <p:cond delay="38"/>
                                          </p:stCondLst>
                                        </p:cTn>
                                        <p:tgtEl>
                                          <p:spTgt spid="460832"/>
                                        </p:tgtEl>
                                        <p:attrNameLst>
                                          <p:attrName>ppt_y</p:attrName>
                                        </p:attrNameLst>
                                      </p:cBhvr>
                                    </p:anim>
                                  </p:childTnLst>
                                </p:cTn>
                              </p:par>
                            </p:childTnLst>
                          </p:cTn>
                        </p:par>
                        <p:par>
                          <p:cTn id="197" fill="hold" nodeType="afterGroup">
                            <p:stCondLst>
                              <p:cond delay="1460"/>
                            </p:stCondLst>
                            <p:childTnLst>
                              <p:par>
                                <p:cTn id="198" presetID="51" presetClass="entr" presetSubtype="0" fill="hold" grpId="0" nodeType="afterEffect">
                                  <p:stCondLst>
                                    <p:cond delay="0"/>
                                  </p:stCondLst>
                                  <p:iterate type="lt">
                                    <p:tmPct val="26000"/>
                                  </p:iterate>
                                  <p:childTnLst>
                                    <p:set>
                                      <p:cBhvr>
                                        <p:cTn id="199" dur="1" fill="hold">
                                          <p:stCondLst>
                                            <p:cond delay="0"/>
                                          </p:stCondLst>
                                        </p:cTn>
                                        <p:tgtEl>
                                          <p:spTgt spid="460833"/>
                                        </p:tgtEl>
                                        <p:attrNameLst>
                                          <p:attrName>style.visibility</p:attrName>
                                        </p:attrNameLst>
                                      </p:cBhvr>
                                      <p:to>
                                        <p:strVal val="visible"/>
                                      </p:to>
                                    </p:set>
                                    <p:animEffect transition="in" filter="fade">
                                      <p:cBhvr>
                                        <p:cTn id="200" dur="38" decel="100000"/>
                                        <p:tgtEl>
                                          <p:spTgt spid="460833"/>
                                        </p:tgtEl>
                                      </p:cBhvr>
                                    </p:animEffect>
                                    <p:animScale>
                                      <p:cBhvr>
                                        <p:cTn id="201" dur="38" decel="100000"/>
                                        <p:tgtEl>
                                          <p:spTgt spid="460833"/>
                                        </p:tgtEl>
                                      </p:cBhvr>
                                      <p:from x="10000" y="10000"/>
                                      <p:to x="200000" y="450000"/>
                                    </p:animScale>
                                    <p:animScale>
                                      <p:cBhvr>
                                        <p:cTn id="202" dur="62" accel="100000" fill="hold">
                                          <p:stCondLst>
                                            <p:cond delay="38"/>
                                          </p:stCondLst>
                                        </p:cTn>
                                        <p:tgtEl>
                                          <p:spTgt spid="460833"/>
                                        </p:tgtEl>
                                      </p:cBhvr>
                                      <p:from x="200000" y="450000"/>
                                      <p:to x="100000" y="100000"/>
                                    </p:animScale>
                                    <p:set>
                                      <p:cBhvr>
                                        <p:cTn id="203" dur="38" fill="hold"/>
                                        <p:tgtEl>
                                          <p:spTgt spid="460833"/>
                                        </p:tgtEl>
                                        <p:attrNameLst>
                                          <p:attrName>ppt_x</p:attrName>
                                        </p:attrNameLst>
                                      </p:cBhvr>
                                      <p:to>
                                        <p:strVal val="(0.5)"/>
                                      </p:to>
                                    </p:set>
                                    <p:anim from="(0.5)" to="(#ppt_x)" calcmode="lin" valueType="num">
                                      <p:cBhvr>
                                        <p:cTn id="204" dur="62" accel="100000" fill="hold">
                                          <p:stCondLst>
                                            <p:cond delay="38"/>
                                          </p:stCondLst>
                                        </p:cTn>
                                        <p:tgtEl>
                                          <p:spTgt spid="460833"/>
                                        </p:tgtEl>
                                        <p:attrNameLst>
                                          <p:attrName>ppt_x</p:attrName>
                                        </p:attrNameLst>
                                      </p:cBhvr>
                                    </p:anim>
                                    <p:set>
                                      <p:cBhvr>
                                        <p:cTn id="205" dur="38" fill="hold"/>
                                        <p:tgtEl>
                                          <p:spTgt spid="460833"/>
                                        </p:tgtEl>
                                        <p:attrNameLst>
                                          <p:attrName>ppt_y</p:attrName>
                                        </p:attrNameLst>
                                      </p:cBhvr>
                                      <p:to>
                                        <p:strVal val="(#ppt_y+0.4)"/>
                                      </p:to>
                                    </p:set>
                                    <p:anim from="(#ppt_y+0.4)" to="(#ppt_y)" calcmode="lin" valueType="num">
                                      <p:cBhvr>
                                        <p:cTn id="206" dur="62" accel="100000" fill="hold">
                                          <p:stCondLst>
                                            <p:cond delay="38"/>
                                          </p:stCondLst>
                                        </p:cTn>
                                        <p:tgtEl>
                                          <p:spTgt spid="460833"/>
                                        </p:tgtEl>
                                        <p:attrNameLst>
                                          <p:attrName>ppt_y</p:attrName>
                                        </p:attrNameLst>
                                      </p:cBhvr>
                                    </p:anim>
                                  </p:childTnLst>
                                </p:cTn>
                              </p:par>
                            </p:childTnLst>
                          </p:cTn>
                        </p:par>
                        <p:par>
                          <p:cTn id="207" fill="hold" nodeType="afterGroup">
                            <p:stCondLst>
                              <p:cond delay="1690"/>
                            </p:stCondLst>
                            <p:childTnLst>
                              <p:par>
                                <p:cTn id="208" presetID="51" presetClass="entr" presetSubtype="0" fill="hold" grpId="0" nodeType="afterEffect">
                                  <p:stCondLst>
                                    <p:cond delay="0"/>
                                  </p:stCondLst>
                                  <p:iterate type="lt">
                                    <p:tmPct val="26000"/>
                                  </p:iterate>
                                  <p:childTnLst>
                                    <p:set>
                                      <p:cBhvr>
                                        <p:cTn id="209" dur="1" fill="hold">
                                          <p:stCondLst>
                                            <p:cond delay="0"/>
                                          </p:stCondLst>
                                        </p:cTn>
                                        <p:tgtEl>
                                          <p:spTgt spid="460834"/>
                                        </p:tgtEl>
                                        <p:attrNameLst>
                                          <p:attrName>style.visibility</p:attrName>
                                        </p:attrNameLst>
                                      </p:cBhvr>
                                      <p:to>
                                        <p:strVal val="visible"/>
                                      </p:to>
                                    </p:set>
                                    <p:animEffect transition="in" filter="fade">
                                      <p:cBhvr>
                                        <p:cTn id="210" dur="38" decel="100000"/>
                                        <p:tgtEl>
                                          <p:spTgt spid="460834"/>
                                        </p:tgtEl>
                                      </p:cBhvr>
                                    </p:animEffect>
                                    <p:animScale>
                                      <p:cBhvr>
                                        <p:cTn id="211" dur="38" decel="100000"/>
                                        <p:tgtEl>
                                          <p:spTgt spid="460834"/>
                                        </p:tgtEl>
                                      </p:cBhvr>
                                      <p:from x="10000" y="10000"/>
                                      <p:to x="200000" y="450000"/>
                                    </p:animScale>
                                    <p:animScale>
                                      <p:cBhvr>
                                        <p:cTn id="212" dur="62" accel="100000" fill="hold">
                                          <p:stCondLst>
                                            <p:cond delay="38"/>
                                          </p:stCondLst>
                                        </p:cTn>
                                        <p:tgtEl>
                                          <p:spTgt spid="460834"/>
                                        </p:tgtEl>
                                      </p:cBhvr>
                                      <p:from x="200000" y="450000"/>
                                      <p:to x="100000" y="100000"/>
                                    </p:animScale>
                                    <p:set>
                                      <p:cBhvr>
                                        <p:cTn id="213" dur="38" fill="hold"/>
                                        <p:tgtEl>
                                          <p:spTgt spid="460834"/>
                                        </p:tgtEl>
                                        <p:attrNameLst>
                                          <p:attrName>ppt_x</p:attrName>
                                        </p:attrNameLst>
                                      </p:cBhvr>
                                      <p:to>
                                        <p:strVal val="(0.5)"/>
                                      </p:to>
                                    </p:set>
                                    <p:anim from="(0.5)" to="(#ppt_x)" calcmode="lin" valueType="num">
                                      <p:cBhvr>
                                        <p:cTn id="214" dur="62" accel="100000" fill="hold">
                                          <p:stCondLst>
                                            <p:cond delay="38"/>
                                          </p:stCondLst>
                                        </p:cTn>
                                        <p:tgtEl>
                                          <p:spTgt spid="460834"/>
                                        </p:tgtEl>
                                        <p:attrNameLst>
                                          <p:attrName>ppt_x</p:attrName>
                                        </p:attrNameLst>
                                      </p:cBhvr>
                                    </p:anim>
                                    <p:set>
                                      <p:cBhvr>
                                        <p:cTn id="215" dur="38" fill="hold"/>
                                        <p:tgtEl>
                                          <p:spTgt spid="460834"/>
                                        </p:tgtEl>
                                        <p:attrNameLst>
                                          <p:attrName>ppt_y</p:attrName>
                                        </p:attrNameLst>
                                      </p:cBhvr>
                                      <p:to>
                                        <p:strVal val="(#ppt_y+0.4)"/>
                                      </p:to>
                                    </p:set>
                                    <p:anim from="(#ppt_y+0.4)" to="(#ppt_y)" calcmode="lin" valueType="num">
                                      <p:cBhvr>
                                        <p:cTn id="216" dur="62" accel="100000" fill="hold">
                                          <p:stCondLst>
                                            <p:cond delay="38"/>
                                          </p:stCondLst>
                                        </p:cTn>
                                        <p:tgtEl>
                                          <p:spTgt spid="460834"/>
                                        </p:tgtEl>
                                        <p:attrNameLst>
                                          <p:attrName>ppt_y</p:attrName>
                                        </p:attrNameLst>
                                      </p:cBhvr>
                                    </p:anim>
                                  </p:childTnLst>
                                </p:cTn>
                              </p:par>
                            </p:childTnLst>
                          </p:cTn>
                        </p:par>
                        <p:par>
                          <p:cTn id="217" fill="hold" nodeType="afterGroup">
                            <p:stCondLst>
                              <p:cond delay="1894"/>
                            </p:stCondLst>
                            <p:childTnLst>
                              <p:par>
                                <p:cTn id="218" presetID="51" presetClass="entr" presetSubtype="0" fill="hold" grpId="0" nodeType="afterEffect">
                                  <p:stCondLst>
                                    <p:cond delay="0"/>
                                  </p:stCondLst>
                                  <p:iterate type="lt">
                                    <p:tmPct val="26000"/>
                                  </p:iterate>
                                  <p:childTnLst>
                                    <p:set>
                                      <p:cBhvr>
                                        <p:cTn id="219" dur="1" fill="hold">
                                          <p:stCondLst>
                                            <p:cond delay="0"/>
                                          </p:stCondLst>
                                        </p:cTn>
                                        <p:tgtEl>
                                          <p:spTgt spid="460835"/>
                                        </p:tgtEl>
                                        <p:attrNameLst>
                                          <p:attrName>style.visibility</p:attrName>
                                        </p:attrNameLst>
                                      </p:cBhvr>
                                      <p:to>
                                        <p:strVal val="visible"/>
                                      </p:to>
                                    </p:set>
                                    <p:animEffect transition="in" filter="fade">
                                      <p:cBhvr>
                                        <p:cTn id="220" dur="38" decel="100000"/>
                                        <p:tgtEl>
                                          <p:spTgt spid="460835"/>
                                        </p:tgtEl>
                                      </p:cBhvr>
                                    </p:animEffect>
                                    <p:animScale>
                                      <p:cBhvr>
                                        <p:cTn id="221" dur="38" decel="100000"/>
                                        <p:tgtEl>
                                          <p:spTgt spid="460835"/>
                                        </p:tgtEl>
                                      </p:cBhvr>
                                      <p:from x="10000" y="10000"/>
                                      <p:to x="200000" y="450000"/>
                                    </p:animScale>
                                    <p:animScale>
                                      <p:cBhvr>
                                        <p:cTn id="222" dur="62" accel="100000" fill="hold">
                                          <p:stCondLst>
                                            <p:cond delay="38"/>
                                          </p:stCondLst>
                                        </p:cTn>
                                        <p:tgtEl>
                                          <p:spTgt spid="460835"/>
                                        </p:tgtEl>
                                      </p:cBhvr>
                                      <p:from x="200000" y="450000"/>
                                      <p:to x="100000" y="100000"/>
                                    </p:animScale>
                                    <p:set>
                                      <p:cBhvr>
                                        <p:cTn id="223" dur="38" fill="hold"/>
                                        <p:tgtEl>
                                          <p:spTgt spid="460835"/>
                                        </p:tgtEl>
                                        <p:attrNameLst>
                                          <p:attrName>ppt_x</p:attrName>
                                        </p:attrNameLst>
                                      </p:cBhvr>
                                      <p:to>
                                        <p:strVal val="(0.5)"/>
                                      </p:to>
                                    </p:set>
                                    <p:anim from="(0.5)" to="(#ppt_x)" calcmode="lin" valueType="num">
                                      <p:cBhvr>
                                        <p:cTn id="224" dur="62" accel="100000" fill="hold">
                                          <p:stCondLst>
                                            <p:cond delay="38"/>
                                          </p:stCondLst>
                                        </p:cTn>
                                        <p:tgtEl>
                                          <p:spTgt spid="460835"/>
                                        </p:tgtEl>
                                        <p:attrNameLst>
                                          <p:attrName>ppt_x</p:attrName>
                                        </p:attrNameLst>
                                      </p:cBhvr>
                                    </p:anim>
                                    <p:set>
                                      <p:cBhvr>
                                        <p:cTn id="225" dur="38" fill="hold"/>
                                        <p:tgtEl>
                                          <p:spTgt spid="460835"/>
                                        </p:tgtEl>
                                        <p:attrNameLst>
                                          <p:attrName>ppt_y</p:attrName>
                                        </p:attrNameLst>
                                      </p:cBhvr>
                                      <p:to>
                                        <p:strVal val="(#ppt_y+0.4)"/>
                                      </p:to>
                                    </p:set>
                                    <p:anim from="(#ppt_y+0.4)" to="(#ppt_y)" calcmode="lin" valueType="num">
                                      <p:cBhvr>
                                        <p:cTn id="226" dur="62" accel="100000" fill="hold">
                                          <p:stCondLst>
                                            <p:cond delay="38"/>
                                          </p:stCondLst>
                                        </p:cTn>
                                        <p:tgtEl>
                                          <p:spTgt spid="460835"/>
                                        </p:tgtEl>
                                        <p:attrNameLst>
                                          <p:attrName>ppt_y</p:attrName>
                                        </p:attrNameLst>
                                      </p:cBhvr>
                                    </p:anim>
                                  </p:childTnLst>
                                </p:cTn>
                              </p:par>
                            </p:childTnLst>
                          </p:cTn>
                        </p:par>
                        <p:par>
                          <p:cTn id="227" fill="hold" nodeType="afterGroup">
                            <p:stCondLst>
                              <p:cond delay="2098"/>
                            </p:stCondLst>
                            <p:childTnLst>
                              <p:par>
                                <p:cTn id="228" presetID="51" presetClass="entr" presetSubtype="0" fill="hold" grpId="0" nodeType="afterEffect">
                                  <p:stCondLst>
                                    <p:cond delay="0"/>
                                  </p:stCondLst>
                                  <p:iterate type="lt">
                                    <p:tmPct val="26000"/>
                                  </p:iterate>
                                  <p:childTnLst>
                                    <p:set>
                                      <p:cBhvr>
                                        <p:cTn id="229" dur="1" fill="hold">
                                          <p:stCondLst>
                                            <p:cond delay="0"/>
                                          </p:stCondLst>
                                        </p:cTn>
                                        <p:tgtEl>
                                          <p:spTgt spid="460836"/>
                                        </p:tgtEl>
                                        <p:attrNameLst>
                                          <p:attrName>style.visibility</p:attrName>
                                        </p:attrNameLst>
                                      </p:cBhvr>
                                      <p:to>
                                        <p:strVal val="visible"/>
                                      </p:to>
                                    </p:set>
                                    <p:animEffect transition="in" filter="fade">
                                      <p:cBhvr>
                                        <p:cTn id="230" dur="38" decel="100000"/>
                                        <p:tgtEl>
                                          <p:spTgt spid="460836"/>
                                        </p:tgtEl>
                                      </p:cBhvr>
                                    </p:animEffect>
                                    <p:animScale>
                                      <p:cBhvr>
                                        <p:cTn id="231" dur="38" decel="100000"/>
                                        <p:tgtEl>
                                          <p:spTgt spid="460836"/>
                                        </p:tgtEl>
                                      </p:cBhvr>
                                      <p:from x="10000" y="10000"/>
                                      <p:to x="200000" y="450000"/>
                                    </p:animScale>
                                    <p:animScale>
                                      <p:cBhvr>
                                        <p:cTn id="232" dur="62" accel="100000" fill="hold">
                                          <p:stCondLst>
                                            <p:cond delay="38"/>
                                          </p:stCondLst>
                                        </p:cTn>
                                        <p:tgtEl>
                                          <p:spTgt spid="460836"/>
                                        </p:tgtEl>
                                      </p:cBhvr>
                                      <p:from x="200000" y="450000"/>
                                      <p:to x="100000" y="100000"/>
                                    </p:animScale>
                                    <p:set>
                                      <p:cBhvr>
                                        <p:cTn id="233" dur="38" fill="hold"/>
                                        <p:tgtEl>
                                          <p:spTgt spid="460836"/>
                                        </p:tgtEl>
                                        <p:attrNameLst>
                                          <p:attrName>ppt_x</p:attrName>
                                        </p:attrNameLst>
                                      </p:cBhvr>
                                      <p:to>
                                        <p:strVal val="(0.5)"/>
                                      </p:to>
                                    </p:set>
                                    <p:anim from="(0.5)" to="(#ppt_x)" calcmode="lin" valueType="num">
                                      <p:cBhvr>
                                        <p:cTn id="234" dur="62" accel="100000" fill="hold">
                                          <p:stCondLst>
                                            <p:cond delay="38"/>
                                          </p:stCondLst>
                                        </p:cTn>
                                        <p:tgtEl>
                                          <p:spTgt spid="460836"/>
                                        </p:tgtEl>
                                        <p:attrNameLst>
                                          <p:attrName>ppt_x</p:attrName>
                                        </p:attrNameLst>
                                      </p:cBhvr>
                                    </p:anim>
                                    <p:set>
                                      <p:cBhvr>
                                        <p:cTn id="235" dur="38" fill="hold"/>
                                        <p:tgtEl>
                                          <p:spTgt spid="460836"/>
                                        </p:tgtEl>
                                        <p:attrNameLst>
                                          <p:attrName>ppt_y</p:attrName>
                                        </p:attrNameLst>
                                      </p:cBhvr>
                                      <p:to>
                                        <p:strVal val="(#ppt_y+0.4)"/>
                                      </p:to>
                                    </p:set>
                                    <p:anim from="(#ppt_y+0.4)" to="(#ppt_y)" calcmode="lin" valueType="num">
                                      <p:cBhvr>
                                        <p:cTn id="236" dur="62" accel="100000" fill="hold">
                                          <p:stCondLst>
                                            <p:cond delay="38"/>
                                          </p:stCondLst>
                                        </p:cTn>
                                        <p:tgtEl>
                                          <p:spTgt spid="460836"/>
                                        </p:tgtEl>
                                        <p:attrNameLst>
                                          <p:attrName>ppt_y</p:attrName>
                                        </p:attrNameLst>
                                      </p:cBhvr>
                                    </p:anim>
                                  </p:childTnLst>
                                </p:cTn>
                              </p:par>
                            </p:childTnLst>
                          </p:cTn>
                        </p:par>
                        <p:par>
                          <p:cTn id="237" fill="hold" nodeType="afterGroup">
                            <p:stCondLst>
                              <p:cond delay="2302"/>
                            </p:stCondLst>
                            <p:childTnLst>
                              <p:par>
                                <p:cTn id="238" presetID="51" presetClass="entr" presetSubtype="0" fill="hold" grpId="0" nodeType="afterEffect">
                                  <p:stCondLst>
                                    <p:cond delay="0"/>
                                  </p:stCondLst>
                                  <p:iterate type="lt">
                                    <p:tmPct val="26000"/>
                                  </p:iterate>
                                  <p:childTnLst>
                                    <p:set>
                                      <p:cBhvr>
                                        <p:cTn id="239" dur="1" fill="hold">
                                          <p:stCondLst>
                                            <p:cond delay="0"/>
                                          </p:stCondLst>
                                        </p:cTn>
                                        <p:tgtEl>
                                          <p:spTgt spid="460837"/>
                                        </p:tgtEl>
                                        <p:attrNameLst>
                                          <p:attrName>style.visibility</p:attrName>
                                        </p:attrNameLst>
                                      </p:cBhvr>
                                      <p:to>
                                        <p:strVal val="visible"/>
                                      </p:to>
                                    </p:set>
                                    <p:animEffect transition="in" filter="fade">
                                      <p:cBhvr>
                                        <p:cTn id="240" dur="38" decel="100000"/>
                                        <p:tgtEl>
                                          <p:spTgt spid="460837"/>
                                        </p:tgtEl>
                                      </p:cBhvr>
                                    </p:animEffect>
                                    <p:animScale>
                                      <p:cBhvr>
                                        <p:cTn id="241" dur="38" decel="100000"/>
                                        <p:tgtEl>
                                          <p:spTgt spid="460837"/>
                                        </p:tgtEl>
                                      </p:cBhvr>
                                      <p:from x="10000" y="10000"/>
                                      <p:to x="200000" y="450000"/>
                                    </p:animScale>
                                    <p:animScale>
                                      <p:cBhvr>
                                        <p:cTn id="242" dur="62" accel="100000" fill="hold">
                                          <p:stCondLst>
                                            <p:cond delay="38"/>
                                          </p:stCondLst>
                                        </p:cTn>
                                        <p:tgtEl>
                                          <p:spTgt spid="460837"/>
                                        </p:tgtEl>
                                      </p:cBhvr>
                                      <p:from x="200000" y="450000"/>
                                      <p:to x="100000" y="100000"/>
                                    </p:animScale>
                                    <p:set>
                                      <p:cBhvr>
                                        <p:cTn id="243" dur="38" fill="hold"/>
                                        <p:tgtEl>
                                          <p:spTgt spid="460837"/>
                                        </p:tgtEl>
                                        <p:attrNameLst>
                                          <p:attrName>ppt_x</p:attrName>
                                        </p:attrNameLst>
                                      </p:cBhvr>
                                      <p:to>
                                        <p:strVal val="(0.5)"/>
                                      </p:to>
                                    </p:set>
                                    <p:anim from="(0.5)" to="(#ppt_x)" calcmode="lin" valueType="num">
                                      <p:cBhvr>
                                        <p:cTn id="244" dur="62" accel="100000" fill="hold">
                                          <p:stCondLst>
                                            <p:cond delay="38"/>
                                          </p:stCondLst>
                                        </p:cTn>
                                        <p:tgtEl>
                                          <p:spTgt spid="460837"/>
                                        </p:tgtEl>
                                        <p:attrNameLst>
                                          <p:attrName>ppt_x</p:attrName>
                                        </p:attrNameLst>
                                      </p:cBhvr>
                                    </p:anim>
                                    <p:set>
                                      <p:cBhvr>
                                        <p:cTn id="245" dur="38" fill="hold"/>
                                        <p:tgtEl>
                                          <p:spTgt spid="460837"/>
                                        </p:tgtEl>
                                        <p:attrNameLst>
                                          <p:attrName>ppt_y</p:attrName>
                                        </p:attrNameLst>
                                      </p:cBhvr>
                                      <p:to>
                                        <p:strVal val="(#ppt_y+0.4)"/>
                                      </p:to>
                                    </p:set>
                                    <p:anim from="(#ppt_y+0.4)" to="(#ppt_y)" calcmode="lin" valueType="num">
                                      <p:cBhvr>
                                        <p:cTn id="246" dur="62" accel="100000" fill="hold">
                                          <p:stCondLst>
                                            <p:cond delay="38"/>
                                          </p:stCondLst>
                                        </p:cTn>
                                        <p:tgtEl>
                                          <p:spTgt spid="460837"/>
                                        </p:tgtEl>
                                        <p:attrNameLst>
                                          <p:attrName>ppt_y</p:attrName>
                                        </p:attrNameLst>
                                      </p:cBhvr>
                                    </p:anim>
                                  </p:childTnLst>
                                </p:cTn>
                              </p:par>
                            </p:childTnLst>
                          </p:cTn>
                        </p:par>
                        <p:par>
                          <p:cTn id="247" fill="hold" nodeType="afterGroup">
                            <p:stCondLst>
                              <p:cond delay="2532"/>
                            </p:stCondLst>
                            <p:childTnLst>
                              <p:par>
                                <p:cTn id="248" presetID="51" presetClass="entr" presetSubtype="0" fill="hold" grpId="0" nodeType="afterEffect">
                                  <p:stCondLst>
                                    <p:cond delay="0"/>
                                  </p:stCondLst>
                                  <p:iterate type="lt">
                                    <p:tmPct val="26000"/>
                                  </p:iterate>
                                  <p:childTnLst>
                                    <p:set>
                                      <p:cBhvr>
                                        <p:cTn id="249" dur="1" fill="hold">
                                          <p:stCondLst>
                                            <p:cond delay="0"/>
                                          </p:stCondLst>
                                        </p:cTn>
                                        <p:tgtEl>
                                          <p:spTgt spid="460839"/>
                                        </p:tgtEl>
                                        <p:attrNameLst>
                                          <p:attrName>style.visibility</p:attrName>
                                        </p:attrNameLst>
                                      </p:cBhvr>
                                      <p:to>
                                        <p:strVal val="visible"/>
                                      </p:to>
                                    </p:set>
                                    <p:animEffect transition="in" filter="fade">
                                      <p:cBhvr>
                                        <p:cTn id="250" dur="38" decel="100000"/>
                                        <p:tgtEl>
                                          <p:spTgt spid="460839"/>
                                        </p:tgtEl>
                                      </p:cBhvr>
                                    </p:animEffect>
                                    <p:animScale>
                                      <p:cBhvr>
                                        <p:cTn id="251" dur="38" decel="100000"/>
                                        <p:tgtEl>
                                          <p:spTgt spid="460839"/>
                                        </p:tgtEl>
                                      </p:cBhvr>
                                      <p:from x="10000" y="10000"/>
                                      <p:to x="200000" y="450000"/>
                                    </p:animScale>
                                    <p:animScale>
                                      <p:cBhvr>
                                        <p:cTn id="252" dur="62" accel="100000" fill="hold">
                                          <p:stCondLst>
                                            <p:cond delay="38"/>
                                          </p:stCondLst>
                                        </p:cTn>
                                        <p:tgtEl>
                                          <p:spTgt spid="460839"/>
                                        </p:tgtEl>
                                      </p:cBhvr>
                                      <p:from x="200000" y="450000"/>
                                      <p:to x="100000" y="100000"/>
                                    </p:animScale>
                                    <p:set>
                                      <p:cBhvr>
                                        <p:cTn id="253" dur="38" fill="hold"/>
                                        <p:tgtEl>
                                          <p:spTgt spid="460839"/>
                                        </p:tgtEl>
                                        <p:attrNameLst>
                                          <p:attrName>ppt_x</p:attrName>
                                        </p:attrNameLst>
                                      </p:cBhvr>
                                      <p:to>
                                        <p:strVal val="(0.5)"/>
                                      </p:to>
                                    </p:set>
                                    <p:anim from="(0.5)" to="(#ppt_x)" calcmode="lin" valueType="num">
                                      <p:cBhvr>
                                        <p:cTn id="254" dur="62" accel="100000" fill="hold">
                                          <p:stCondLst>
                                            <p:cond delay="38"/>
                                          </p:stCondLst>
                                        </p:cTn>
                                        <p:tgtEl>
                                          <p:spTgt spid="460839"/>
                                        </p:tgtEl>
                                        <p:attrNameLst>
                                          <p:attrName>ppt_x</p:attrName>
                                        </p:attrNameLst>
                                      </p:cBhvr>
                                    </p:anim>
                                    <p:set>
                                      <p:cBhvr>
                                        <p:cTn id="255" dur="38" fill="hold"/>
                                        <p:tgtEl>
                                          <p:spTgt spid="460839"/>
                                        </p:tgtEl>
                                        <p:attrNameLst>
                                          <p:attrName>ppt_y</p:attrName>
                                        </p:attrNameLst>
                                      </p:cBhvr>
                                      <p:to>
                                        <p:strVal val="(#ppt_y+0.4)"/>
                                      </p:to>
                                    </p:set>
                                    <p:anim from="(#ppt_y+0.4)" to="(#ppt_y)" calcmode="lin" valueType="num">
                                      <p:cBhvr>
                                        <p:cTn id="256" dur="62" accel="100000" fill="hold">
                                          <p:stCondLst>
                                            <p:cond delay="38"/>
                                          </p:stCondLst>
                                        </p:cTn>
                                        <p:tgtEl>
                                          <p:spTgt spid="460839"/>
                                        </p:tgtEl>
                                        <p:attrNameLst>
                                          <p:attrName>ppt_y</p:attrName>
                                        </p:attrNameLst>
                                      </p:cBhvr>
                                    </p:anim>
                                  </p:childTnLst>
                                </p:cTn>
                              </p:par>
                            </p:childTnLst>
                          </p:cTn>
                        </p:par>
                        <p:par>
                          <p:cTn id="257" fill="hold" nodeType="afterGroup">
                            <p:stCondLst>
                              <p:cond delay="2736"/>
                            </p:stCondLst>
                            <p:childTnLst>
                              <p:par>
                                <p:cTn id="258" presetID="51" presetClass="entr" presetSubtype="0" fill="hold" grpId="0" nodeType="afterEffect">
                                  <p:stCondLst>
                                    <p:cond delay="0"/>
                                  </p:stCondLst>
                                  <p:iterate type="lt">
                                    <p:tmPct val="26000"/>
                                  </p:iterate>
                                  <p:childTnLst>
                                    <p:set>
                                      <p:cBhvr>
                                        <p:cTn id="259" dur="1" fill="hold">
                                          <p:stCondLst>
                                            <p:cond delay="0"/>
                                          </p:stCondLst>
                                        </p:cTn>
                                        <p:tgtEl>
                                          <p:spTgt spid="460838"/>
                                        </p:tgtEl>
                                        <p:attrNameLst>
                                          <p:attrName>style.visibility</p:attrName>
                                        </p:attrNameLst>
                                      </p:cBhvr>
                                      <p:to>
                                        <p:strVal val="visible"/>
                                      </p:to>
                                    </p:set>
                                    <p:animEffect transition="in" filter="fade">
                                      <p:cBhvr>
                                        <p:cTn id="260" dur="38" decel="100000"/>
                                        <p:tgtEl>
                                          <p:spTgt spid="460838"/>
                                        </p:tgtEl>
                                      </p:cBhvr>
                                    </p:animEffect>
                                    <p:animScale>
                                      <p:cBhvr>
                                        <p:cTn id="261" dur="38" decel="100000"/>
                                        <p:tgtEl>
                                          <p:spTgt spid="460838"/>
                                        </p:tgtEl>
                                      </p:cBhvr>
                                      <p:from x="10000" y="10000"/>
                                      <p:to x="200000" y="450000"/>
                                    </p:animScale>
                                    <p:animScale>
                                      <p:cBhvr>
                                        <p:cTn id="262" dur="62" accel="100000" fill="hold">
                                          <p:stCondLst>
                                            <p:cond delay="38"/>
                                          </p:stCondLst>
                                        </p:cTn>
                                        <p:tgtEl>
                                          <p:spTgt spid="460838"/>
                                        </p:tgtEl>
                                      </p:cBhvr>
                                      <p:from x="200000" y="450000"/>
                                      <p:to x="100000" y="100000"/>
                                    </p:animScale>
                                    <p:set>
                                      <p:cBhvr>
                                        <p:cTn id="263" dur="38" fill="hold"/>
                                        <p:tgtEl>
                                          <p:spTgt spid="460838"/>
                                        </p:tgtEl>
                                        <p:attrNameLst>
                                          <p:attrName>ppt_x</p:attrName>
                                        </p:attrNameLst>
                                      </p:cBhvr>
                                      <p:to>
                                        <p:strVal val="(0.5)"/>
                                      </p:to>
                                    </p:set>
                                    <p:anim from="(0.5)" to="(#ppt_x)" calcmode="lin" valueType="num">
                                      <p:cBhvr>
                                        <p:cTn id="264" dur="62" accel="100000" fill="hold">
                                          <p:stCondLst>
                                            <p:cond delay="38"/>
                                          </p:stCondLst>
                                        </p:cTn>
                                        <p:tgtEl>
                                          <p:spTgt spid="460838"/>
                                        </p:tgtEl>
                                        <p:attrNameLst>
                                          <p:attrName>ppt_x</p:attrName>
                                        </p:attrNameLst>
                                      </p:cBhvr>
                                    </p:anim>
                                    <p:set>
                                      <p:cBhvr>
                                        <p:cTn id="265" dur="38" fill="hold"/>
                                        <p:tgtEl>
                                          <p:spTgt spid="460838"/>
                                        </p:tgtEl>
                                        <p:attrNameLst>
                                          <p:attrName>ppt_y</p:attrName>
                                        </p:attrNameLst>
                                      </p:cBhvr>
                                      <p:to>
                                        <p:strVal val="(#ppt_y+0.4)"/>
                                      </p:to>
                                    </p:set>
                                    <p:anim from="(#ppt_y+0.4)" to="(#ppt_y)" calcmode="lin" valueType="num">
                                      <p:cBhvr>
                                        <p:cTn id="266" dur="62" accel="100000" fill="hold">
                                          <p:stCondLst>
                                            <p:cond delay="38"/>
                                          </p:stCondLst>
                                        </p:cTn>
                                        <p:tgtEl>
                                          <p:spTgt spid="460838"/>
                                        </p:tgtEl>
                                        <p:attrNameLst>
                                          <p:attrName>ppt_y</p:attrName>
                                        </p:attrNameLst>
                                      </p:cBhvr>
                                    </p:anim>
                                  </p:childTnLst>
                                </p:cTn>
                              </p:par>
                            </p:childTnLst>
                          </p:cTn>
                        </p:par>
                        <p:par>
                          <p:cTn id="267" fill="hold" nodeType="afterGroup">
                            <p:stCondLst>
                              <p:cond delay="2940"/>
                            </p:stCondLst>
                            <p:childTnLst>
                              <p:par>
                                <p:cTn id="268" presetID="51" presetClass="entr" presetSubtype="0" fill="hold" grpId="0" nodeType="afterEffect">
                                  <p:stCondLst>
                                    <p:cond delay="0"/>
                                  </p:stCondLst>
                                  <p:iterate type="lt">
                                    <p:tmPct val="26000"/>
                                  </p:iterate>
                                  <p:childTnLst>
                                    <p:set>
                                      <p:cBhvr>
                                        <p:cTn id="269" dur="1" fill="hold">
                                          <p:stCondLst>
                                            <p:cond delay="0"/>
                                          </p:stCondLst>
                                        </p:cTn>
                                        <p:tgtEl>
                                          <p:spTgt spid="460840"/>
                                        </p:tgtEl>
                                        <p:attrNameLst>
                                          <p:attrName>style.visibility</p:attrName>
                                        </p:attrNameLst>
                                      </p:cBhvr>
                                      <p:to>
                                        <p:strVal val="visible"/>
                                      </p:to>
                                    </p:set>
                                    <p:animEffect transition="in" filter="fade">
                                      <p:cBhvr>
                                        <p:cTn id="270" dur="38" decel="100000"/>
                                        <p:tgtEl>
                                          <p:spTgt spid="460840"/>
                                        </p:tgtEl>
                                      </p:cBhvr>
                                    </p:animEffect>
                                    <p:animScale>
                                      <p:cBhvr>
                                        <p:cTn id="271" dur="38" decel="100000"/>
                                        <p:tgtEl>
                                          <p:spTgt spid="460840"/>
                                        </p:tgtEl>
                                      </p:cBhvr>
                                      <p:from x="10000" y="10000"/>
                                      <p:to x="200000" y="450000"/>
                                    </p:animScale>
                                    <p:animScale>
                                      <p:cBhvr>
                                        <p:cTn id="272" dur="62" accel="100000" fill="hold">
                                          <p:stCondLst>
                                            <p:cond delay="38"/>
                                          </p:stCondLst>
                                        </p:cTn>
                                        <p:tgtEl>
                                          <p:spTgt spid="460840"/>
                                        </p:tgtEl>
                                      </p:cBhvr>
                                      <p:from x="200000" y="450000"/>
                                      <p:to x="100000" y="100000"/>
                                    </p:animScale>
                                    <p:set>
                                      <p:cBhvr>
                                        <p:cTn id="273" dur="38" fill="hold"/>
                                        <p:tgtEl>
                                          <p:spTgt spid="460840"/>
                                        </p:tgtEl>
                                        <p:attrNameLst>
                                          <p:attrName>ppt_x</p:attrName>
                                        </p:attrNameLst>
                                      </p:cBhvr>
                                      <p:to>
                                        <p:strVal val="(0.5)"/>
                                      </p:to>
                                    </p:set>
                                    <p:anim from="(0.5)" to="(#ppt_x)" calcmode="lin" valueType="num">
                                      <p:cBhvr>
                                        <p:cTn id="274" dur="62" accel="100000" fill="hold">
                                          <p:stCondLst>
                                            <p:cond delay="38"/>
                                          </p:stCondLst>
                                        </p:cTn>
                                        <p:tgtEl>
                                          <p:spTgt spid="460840"/>
                                        </p:tgtEl>
                                        <p:attrNameLst>
                                          <p:attrName>ppt_x</p:attrName>
                                        </p:attrNameLst>
                                      </p:cBhvr>
                                    </p:anim>
                                    <p:set>
                                      <p:cBhvr>
                                        <p:cTn id="275" dur="38" fill="hold"/>
                                        <p:tgtEl>
                                          <p:spTgt spid="460840"/>
                                        </p:tgtEl>
                                        <p:attrNameLst>
                                          <p:attrName>ppt_y</p:attrName>
                                        </p:attrNameLst>
                                      </p:cBhvr>
                                      <p:to>
                                        <p:strVal val="(#ppt_y+0.4)"/>
                                      </p:to>
                                    </p:set>
                                    <p:anim from="(#ppt_y+0.4)" to="(#ppt_y)" calcmode="lin" valueType="num">
                                      <p:cBhvr>
                                        <p:cTn id="276" dur="62" accel="100000" fill="hold">
                                          <p:stCondLst>
                                            <p:cond delay="38"/>
                                          </p:stCondLst>
                                        </p:cTn>
                                        <p:tgtEl>
                                          <p:spTgt spid="460840"/>
                                        </p:tgtEl>
                                        <p:attrNameLst>
                                          <p:attrName>ppt_y</p:attrName>
                                        </p:attrNameLst>
                                      </p:cBhvr>
                                    </p:anim>
                                  </p:childTnLst>
                                </p:cTn>
                              </p:par>
                            </p:childTnLst>
                          </p:cTn>
                        </p:par>
                        <p:par>
                          <p:cTn id="277" fill="hold" nodeType="afterGroup">
                            <p:stCondLst>
                              <p:cond delay="3144"/>
                            </p:stCondLst>
                            <p:childTnLst>
                              <p:par>
                                <p:cTn id="278" presetID="51" presetClass="entr" presetSubtype="0" fill="hold" grpId="0" nodeType="afterEffect">
                                  <p:stCondLst>
                                    <p:cond delay="0"/>
                                  </p:stCondLst>
                                  <p:iterate type="lt">
                                    <p:tmPct val="26000"/>
                                  </p:iterate>
                                  <p:childTnLst>
                                    <p:set>
                                      <p:cBhvr>
                                        <p:cTn id="279" dur="1" fill="hold">
                                          <p:stCondLst>
                                            <p:cond delay="0"/>
                                          </p:stCondLst>
                                        </p:cTn>
                                        <p:tgtEl>
                                          <p:spTgt spid="460841"/>
                                        </p:tgtEl>
                                        <p:attrNameLst>
                                          <p:attrName>style.visibility</p:attrName>
                                        </p:attrNameLst>
                                      </p:cBhvr>
                                      <p:to>
                                        <p:strVal val="visible"/>
                                      </p:to>
                                    </p:set>
                                    <p:animEffect transition="in" filter="fade">
                                      <p:cBhvr>
                                        <p:cTn id="280" dur="38" decel="100000"/>
                                        <p:tgtEl>
                                          <p:spTgt spid="460841"/>
                                        </p:tgtEl>
                                      </p:cBhvr>
                                    </p:animEffect>
                                    <p:animScale>
                                      <p:cBhvr>
                                        <p:cTn id="281" dur="38" decel="100000"/>
                                        <p:tgtEl>
                                          <p:spTgt spid="460841"/>
                                        </p:tgtEl>
                                      </p:cBhvr>
                                      <p:from x="10000" y="10000"/>
                                      <p:to x="200000" y="450000"/>
                                    </p:animScale>
                                    <p:animScale>
                                      <p:cBhvr>
                                        <p:cTn id="282" dur="62" accel="100000" fill="hold">
                                          <p:stCondLst>
                                            <p:cond delay="38"/>
                                          </p:stCondLst>
                                        </p:cTn>
                                        <p:tgtEl>
                                          <p:spTgt spid="460841"/>
                                        </p:tgtEl>
                                      </p:cBhvr>
                                      <p:from x="200000" y="450000"/>
                                      <p:to x="100000" y="100000"/>
                                    </p:animScale>
                                    <p:set>
                                      <p:cBhvr>
                                        <p:cTn id="283" dur="38" fill="hold"/>
                                        <p:tgtEl>
                                          <p:spTgt spid="460841"/>
                                        </p:tgtEl>
                                        <p:attrNameLst>
                                          <p:attrName>ppt_x</p:attrName>
                                        </p:attrNameLst>
                                      </p:cBhvr>
                                      <p:to>
                                        <p:strVal val="(0.5)"/>
                                      </p:to>
                                    </p:set>
                                    <p:anim from="(0.5)" to="(#ppt_x)" calcmode="lin" valueType="num">
                                      <p:cBhvr>
                                        <p:cTn id="284" dur="62" accel="100000" fill="hold">
                                          <p:stCondLst>
                                            <p:cond delay="38"/>
                                          </p:stCondLst>
                                        </p:cTn>
                                        <p:tgtEl>
                                          <p:spTgt spid="460841"/>
                                        </p:tgtEl>
                                        <p:attrNameLst>
                                          <p:attrName>ppt_x</p:attrName>
                                        </p:attrNameLst>
                                      </p:cBhvr>
                                    </p:anim>
                                    <p:set>
                                      <p:cBhvr>
                                        <p:cTn id="285" dur="38" fill="hold"/>
                                        <p:tgtEl>
                                          <p:spTgt spid="460841"/>
                                        </p:tgtEl>
                                        <p:attrNameLst>
                                          <p:attrName>ppt_y</p:attrName>
                                        </p:attrNameLst>
                                      </p:cBhvr>
                                      <p:to>
                                        <p:strVal val="(#ppt_y+0.4)"/>
                                      </p:to>
                                    </p:set>
                                    <p:anim from="(#ppt_y+0.4)" to="(#ppt_y)" calcmode="lin" valueType="num">
                                      <p:cBhvr>
                                        <p:cTn id="286" dur="62" accel="100000" fill="hold">
                                          <p:stCondLst>
                                            <p:cond delay="38"/>
                                          </p:stCondLst>
                                        </p:cTn>
                                        <p:tgtEl>
                                          <p:spTgt spid="460841"/>
                                        </p:tgtEl>
                                        <p:attrNameLst>
                                          <p:attrName>ppt_y</p:attrName>
                                        </p:attrNameLst>
                                      </p:cBhvr>
                                    </p:anim>
                                  </p:childTnLst>
                                </p:cTn>
                              </p:par>
                            </p:childTnLst>
                          </p:cTn>
                        </p:par>
                        <p:par>
                          <p:cTn id="287" fill="hold" nodeType="afterGroup">
                            <p:stCondLst>
                              <p:cond delay="3348"/>
                            </p:stCondLst>
                            <p:childTnLst>
                              <p:par>
                                <p:cTn id="288" presetID="51" presetClass="entr" presetSubtype="0" fill="hold" grpId="0" nodeType="afterEffect">
                                  <p:stCondLst>
                                    <p:cond delay="0"/>
                                  </p:stCondLst>
                                  <p:iterate type="lt">
                                    <p:tmPct val="26000"/>
                                  </p:iterate>
                                  <p:childTnLst>
                                    <p:set>
                                      <p:cBhvr>
                                        <p:cTn id="289" dur="1" fill="hold">
                                          <p:stCondLst>
                                            <p:cond delay="0"/>
                                          </p:stCondLst>
                                        </p:cTn>
                                        <p:tgtEl>
                                          <p:spTgt spid="460842"/>
                                        </p:tgtEl>
                                        <p:attrNameLst>
                                          <p:attrName>style.visibility</p:attrName>
                                        </p:attrNameLst>
                                      </p:cBhvr>
                                      <p:to>
                                        <p:strVal val="visible"/>
                                      </p:to>
                                    </p:set>
                                    <p:animEffect transition="in" filter="fade">
                                      <p:cBhvr>
                                        <p:cTn id="290" dur="38" decel="100000"/>
                                        <p:tgtEl>
                                          <p:spTgt spid="460842"/>
                                        </p:tgtEl>
                                      </p:cBhvr>
                                    </p:animEffect>
                                    <p:animScale>
                                      <p:cBhvr>
                                        <p:cTn id="291" dur="38" decel="100000"/>
                                        <p:tgtEl>
                                          <p:spTgt spid="460842"/>
                                        </p:tgtEl>
                                      </p:cBhvr>
                                      <p:from x="10000" y="10000"/>
                                      <p:to x="200000" y="450000"/>
                                    </p:animScale>
                                    <p:animScale>
                                      <p:cBhvr>
                                        <p:cTn id="292" dur="62" accel="100000" fill="hold">
                                          <p:stCondLst>
                                            <p:cond delay="38"/>
                                          </p:stCondLst>
                                        </p:cTn>
                                        <p:tgtEl>
                                          <p:spTgt spid="460842"/>
                                        </p:tgtEl>
                                      </p:cBhvr>
                                      <p:from x="200000" y="450000"/>
                                      <p:to x="100000" y="100000"/>
                                    </p:animScale>
                                    <p:set>
                                      <p:cBhvr>
                                        <p:cTn id="293" dur="38" fill="hold"/>
                                        <p:tgtEl>
                                          <p:spTgt spid="460842"/>
                                        </p:tgtEl>
                                        <p:attrNameLst>
                                          <p:attrName>ppt_x</p:attrName>
                                        </p:attrNameLst>
                                      </p:cBhvr>
                                      <p:to>
                                        <p:strVal val="(0.5)"/>
                                      </p:to>
                                    </p:set>
                                    <p:anim from="(0.5)" to="(#ppt_x)" calcmode="lin" valueType="num">
                                      <p:cBhvr>
                                        <p:cTn id="294" dur="62" accel="100000" fill="hold">
                                          <p:stCondLst>
                                            <p:cond delay="38"/>
                                          </p:stCondLst>
                                        </p:cTn>
                                        <p:tgtEl>
                                          <p:spTgt spid="460842"/>
                                        </p:tgtEl>
                                        <p:attrNameLst>
                                          <p:attrName>ppt_x</p:attrName>
                                        </p:attrNameLst>
                                      </p:cBhvr>
                                    </p:anim>
                                    <p:set>
                                      <p:cBhvr>
                                        <p:cTn id="295" dur="38" fill="hold"/>
                                        <p:tgtEl>
                                          <p:spTgt spid="460842"/>
                                        </p:tgtEl>
                                        <p:attrNameLst>
                                          <p:attrName>ppt_y</p:attrName>
                                        </p:attrNameLst>
                                      </p:cBhvr>
                                      <p:to>
                                        <p:strVal val="(#ppt_y+0.4)"/>
                                      </p:to>
                                    </p:set>
                                    <p:anim from="(#ppt_y+0.4)" to="(#ppt_y)" calcmode="lin" valueType="num">
                                      <p:cBhvr>
                                        <p:cTn id="296" dur="62" accel="100000" fill="hold">
                                          <p:stCondLst>
                                            <p:cond delay="38"/>
                                          </p:stCondLst>
                                        </p:cTn>
                                        <p:tgtEl>
                                          <p:spTgt spid="460842"/>
                                        </p:tgtEl>
                                        <p:attrNameLst>
                                          <p:attrName>ppt_y</p:attrName>
                                        </p:attrNameLst>
                                      </p:cBhvr>
                                    </p:anim>
                                  </p:childTnLst>
                                </p:cTn>
                              </p:par>
                            </p:childTnLst>
                          </p:cTn>
                        </p:par>
                        <p:par>
                          <p:cTn id="297" fill="hold" nodeType="afterGroup">
                            <p:stCondLst>
                              <p:cond delay="3552"/>
                            </p:stCondLst>
                            <p:childTnLst>
                              <p:par>
                                <p:cTn id="298" presetID="51" presetClass="entr" presetSubtype="0" fill="hold" grpId="0" nodeType="afterEffect">
                                  <p:stCondLst>
                                    <p:cond delay="0"/>
                                  </p:stCondLst>
                                  <p:iterate type="lt">
                                    <p:tmPct val="26000"/>
                                  </p:iterate>
                                  <p:childTnLst>
                                    <p:set>
                                      <p:cBhvr>
                                        <p:cTn id="299" dur="1" fill="hold">
                                          <p:stCondLst>
                                            <p:cond delay="0"/>
                                          </p:stCondLst>
                                        </p:cTn>
                                        <p:tgtEl>
                                          <p:spTgt spid="460843"/>
                                        </p:tgtEl>
                                        <p:attrNameLst>
                                          <p:attrName>style.visibility</p:attrName>
                                        </p:attrNameLst>
                                      </p:cBhvr>
                                      <p:to>
                                        <p:strVal val="visible"/>
                                      </p:to>
                                    </p:set>
                                    <p:animEffect transition="in" filter="fade">
                                      <p:cBhvr>
                                        <p:cTn id="300" dur="38" decel="100000"/>
                                        <p:tgtEl>
                                          <p:spTgt spid="460843"/>
                                        </p:tgtEl>
                                      </p:cBhvr>
                                    </p:animEffect>
                                    <p:animScale>
                                      <p:cBhvr>
                                        <p:cTn id="301" dur="38" decel="100000"/>
                                        <p:tgtEl>
                                          <p:spTgt spid="460843"/>
                                        </p:tgtEl>
                                      </p:cBhvr>
                                      <p:from x="10000" y="10000"/>
                                      <p:to x="200000" y="450000"/>
                                    </p:animScale>
                                    <p:animScale>
                                      <p:cBhvr>
                                        <p:cTn id="302" dur="62" accel="100000" fill="hold">
                                          <p:stCondLst>
                                            <p:cond delay="38"/>
                                          </p:stCondLst>
                                        </p:cTn>
                                        <p:tgtEl>
                                          <p:spTgt spid="460843"/>
                                        </p:tgtEl>
                                      </p:cBhvr>
                                      <p:from x="200000" y="450000"/>
                                      <p:to x="100000" y="100000"/>
                                    </p:animScale>
                                    <p:set>
                                      <p:cBhvr>
                                        <p:cTn id="303" dur="38" fill="hold"/>
                                        <p:tgtEl>
                                          <p:spTgt spid="460843"/>
                                        </p:tgtEl>
                                        <p:attrNameLst>
                                          <p:attrName>ppt_x</p:attrName>
                                        </p:attrNameLst>
                                      </p:cBhvr>
                                      <p:to>
                                        <p:strVal val="(0.5)"/>
                                      </p:to>
                                    </p:set>
                                    <p:anim from="(0.5)" to="(#ppt_x)" calcmode="lin" valueType="num">
                                      <p:cBhvr>
                                        <p:cTn id="304" dur="62" accel="100000" fill="hold">
                                          <p:stCondLst>
                                            <p:cond delay="38"/>
                                          </p:stCondLst>
                                        </p:cTn>
                                        <p:tgtEl>
                                          <p:spTgt spid="460843"/>
                                        </p:tgtEl>
                                        <p:attrNameLst>
                                          <p:attrName>ppt_x</p:attrName>
                                        </p:attrNameLst>
                                      </p:cBhvr>
                                    </p:anim>
                                    <p:set>
                                      <p:cBhvr>
                                        <p:cTn id="305" dur="38" fill="hold"/>
                                        <p:tgtEl>
                                          <p:spTgt spid="460843"/>
                                        </p:tgtEl>
                                        <p:attrNameLst>
                                          <p:attrName>ppt_y</p:attrName>
                                        </p:attrNameLst>
                                      </p:cBhvr>
                                      <p:to>
                                        <p:strVal val="(#ppt_y+0.4)"/>
                                      </p:to>
                                    </p:set>
                                    <p:anim from="(#ppt_y+0.4)" to="(#ppt_y)" calcmode="lin" valueType="num">
                                      <p:cBhvr>
                                        <p:cTn id="306" dur="62" accel="100000" fill="hold">
                                          <p:stCondLst>
                                            <p:cond delay="38"/>
                                          </p:stCondLst>
                                        </p:cTn>
                                        <p:tgtEl>
                                          <p:spTgt spid="460843"/>
                                        </p:tgtEl>
                                        <p:attrNameLst>
                                          <p:attrName>ppt_y</p:attrName>
                                        </p:attrNameLst>
                                      </p:cBhvr>
                                    </p:anim>
                                  </p:childTnLst>
                                </p:cTn>
                              </p:par>
                            </p:childTnLst>
                          </p:cTn>
                        </p:par>
                        <p:par>
                          <p:cTn id="307" fill="hold" nodeType="afterGroup">
                            <p:stCondLst>
                              <p:cond delay="3704"/>
                            </p:stCondLst>
                            <p:childTnLst>
                              <p:par>
                                <p:cTn id="308" presetID="51" presetClass="entr" presetSubtype="0" fill="hold" grpId="0" nodeType="afterEffect">
                                  <p:stCondLst>
                                    <p:cond delay="0"/>
                                  </p:stCondLst>
                                  <p:iterate type="lt">
                                    <p:tmPct val="26000"/>
                                  </p:iterate>
                                  <p:childTnLst>
                                    <p:set>
                                      <p:cBhvr>
                                        <p:cTn id="309" dur="1" fill="hold">
                                          <p:stCondLst>
                                            <p:cond delay="0"/>
                                          </p:stCondLst>
                                        </p:cTn>
                                        <p:tgtEl>
                                          <p:spTgt spid="460845"/>
                                        </p:tgtEl>
                                        <p:attrNameLst>
                                          <p:attrName>style.visibility</p:attrName>
                                        </p:attrNameLst>
                                      </p:cBhvr>
                                      <p:to>
                                        <p:strVal val="visible"/>
                                      </p:to>
                                    </p:set>
                                    <p:animEffect transition="in" filter="fade">
                                      <p:cBhvr>
                                        <p:cTn id="310" dur="38" decel="100000"/>
                                        <p:tgtEl>
                                          <p:spTgt spid="460845"/>
                                        </p:tgtEl>
                                      </p:cBhvr>
                                    </p:animEffect>
                                    <p:animScale>
                                      <p:cBhvr>
                                        <p:cTn id="311" dur="38" decel="100000"/>
                                        <p:tgtEl>
                                          <p:spTgt spid="460845"/>
                                        </p:tgtEl>
                                      </p:cBhvr>
                                      <p:from x="10000" y="10000"/>
                                      <p:to x="200000" y="450000"/>
                                    </p:animScale>
                                    <p:animScale>
                                      <p:cBhvr>
                                        <p:cTn id="312" dur="62" accel="100000" fill="hold">
                                          <p:stCondLst>
                                            <p:cond delay="38"/>
                                          </p:stCondLst>
                                        </p:cTn>
                                        <p:tgtEl>
                                          <p:spTgt spid="460845"/>
                                        </p:tgtEl>
                                      </p:cBhvr>
                                      <p:from x="200000" y="450000"/>
                                      <p:to x="100000" y="100000"/>
                                    </p:animScale>
                                    <p:set>
                                      <p:cBhvr>
                                        <p:cTn id="313" dur="38" fill="hold"/>
                                        <p:tgtEl>
                                          <p:spTgt spid="460845"/>
                                        </p:tgtEl>
                                        <p:attrNameLst>
                                          <p:attrName>ppt_x</p:attrName>
                                        </p:attrNameLst>
                                      </p:cBhvr>
                                      <p:to>
                                        <p:strVal val="(0.5)"/>
                                      </p:to>
                                    </p:set>
                                    <p:anim from="(0.5)" to="(#ppt_x)" calcmode="lin" valueType="num">
                                      <p:cBhvr>
                                        <p:cTn id="314" dur="62" accel="100000" fill="hold">
                                          <p:stCondLst>
                                            <p:cond delay="38"/>
                                          </p:stCondLst>
                                        </p:cTn>
                                        <p:tgtEl>
                                          <p:spTgt spid="460845"/>
                                        </p:tgtEl>
                                        <p:attrNameLst>
                                          <p:attrName>ppt_x</p:attrName>
                                        </p:attrNameLst>
                                      </p:cBhvr>
                                    </p:anim>
                                    <p:set>
                                      <p:cBhvr>
                                        <p:cTn id="315" dur="38" fill="hold"/>
                                        <p:tgtEl>
                                          <p:spTgt spid="460845"/>
                                        </p:tgtEl>
                                        <p:attrNameLst>
                                          <p:attrName>ppt_y</p:attrName>
                                        </p:attrNameLst>
                                      </p:cBhvr>
                                      <p:to>
                                        <p:strVal val="(#ppt_y+0.4)"/>
                                      </p:to>
                                    </p:set>
                                    <p:anim from="(#ppt_y+0.4)" to="(#ppt_y)" calcmode="lin" valueType="num">
                                      <p:cBhvr>
                                        <p:cTn id="316" dur="62" accel="100000" fill="hold">
                                          <p:stCondLst>
                                            <p:cond delay="38"/>
                                          </p:stCondLst>
                                        </p:cTn>
                                        <p:tgtEl>
                                          <p:spTgt spid="460845"/>
                                        </p:tgtEl>
                                        <p:attrNameLst>
                                          <p:attrName>ppt_y</p:attrName>
                                        </p:attrNameLst>
                                      </p:cBhvr>
                                    </p:anim>
                                  </p:childTnLst>
                                </p:cTn>
                              </p:par>
                            </p:childTnLst>
                          </p:cTn>
                        </p:par>
                        <p:par>
                          <p:cTn id="317" fill="hold" nodeType="afterGroup">
                            <p:stCondLst>
                              <p:cond delay="3856"/>
                            </p:stCondLst>
                            <p:childTnLst>
                              <p:par>
                                <p:cTn id="318" presetID="51" presetClass="entr" presetSubtype="0" fill="hold" grpId="0" nodeType="afterEffect">
                                  <p:stCondLst>
                                    <p:cond delay="0"/>
                                  </p:stCondLst>
                                  <p:iterate type="lt">
                                    <p:tmPct val="26000"/>
                                  </p:iterate>
                                  <p:childTnLst>
                                    <p:set>
                                      <p:cBhvr>
                                        <p:cTn id="319" dur="1" fill="hold">
                                          <p:stCondLst>
                                            <p:cond delay="0"/>
                                          </p:stCondLst>
                                        </p:cTn>
                                        <p:tgtEl>
                                          <p:spTgt spid="460844"/>
                                        </p:tgtEl>
                                        <p:attrNameLst>
                                          <p:attrName>style.visibility</p:attrName>
                                        </p:attrNameLst>
                                      </p:cBhvr>
                                      <p:to>
                                        <p:strVal val="visible"/>
                                      </p:to>
                                    </p:set>
                                    <p:animEffect transition="in" filter="fade">
                                      <p:cBhvr>
                                        <p:cTn id="320" dur="38" decel="100000"/>
                                        <p:tgtEl>
                                          <p:spTgt spid="460844"/>
                                        </p:tgtEl>
                                      </p:cBhvr>
                                    </p:animEffect>
                                    <p:animScale>
                                      <p:cBhvr>
                                        <p:cTn id="321" dur="38" decel="100000"/>
                                        <p:tgtEl>
                                          <p:spTgt spid="460844"/>
                                        </p:tgtEl>
                                      </p:cBhvr>
                                      <p:from x="10000" y="10000"/>
                                      <p:to x="200000" y="450000"/>
                                    </p:animScale>
                                    <p:animScale>
                                      <p:cBhvr>
                                        <p:cTn id="322" dur="62" accel="100000" fill="hold">
                                          <p:stCondLst>
                                            <p:cond delay="38"/>
                                          </p:stCondLst>
                                        </p:cTn>
                                        <p:tgtEl>
                                          <p:spTgt spid="460844"/>
                                        </p:tgtEl>
                                      </p:cBhvr>
                                      <p:from x="200000" y="450000"/>
                                      <p:to x="100000" y="100000"/>
                                    </p:animScale>
                                    <p:set>
                                      <p:cBhvr>
                                        <p:cTn id="323" dur="38" fill="hold"/>
                                        <p:tgtEl>
                                          <p:spTgt spid="460844"/>
                                        </p:tgtEl>
                                        <p:attrNameLst>
                                          <p:attrName>ppt_x</p:attrName>
                                        </p:attrNameLst>
                                      </p:cBhvr>
                                      <p:to>
                                        <p:strVal val="(0.5)"/>
                                      </p:to>
                                    </p:set>
                                    <p:anim from="(0.5)" to="(#ppt_x)" calcmode="lin" valueType="num">
                                      <p:cBhvr>
                                        <p:cTn id="324" dur="62" accel="100000" fill="hold">
                                          <p:stCondLst>
                                            <p:cond delay="38"/>
                                          </p:stCondLst>
                                        </p:cTn>
                                        <p:tgtEl>
                                          <p:spTgt spid="460844"/>
                                        </p:tgtEl>
                                        <p:attrNameLst>
                                          <p:attrName>ppt_x</p:attrName>
                                        </p:attrNameLst>
                                      </p:cBhvr>
                                    </p:anim>
                                    <p:set>
                                      <p:cBhvr>
                                        <p:cTn id="325" dur="38" fill="hold"/>
                                        <p:tgtEl>
                                          <p:spTgt spid="460844"/>
                                        </p:tgtEl>
                                        <p:attrNameLst>
                                          <p:attrName>ppt_y</p:attrName>
                                        </p:attrNameLst>
                                      </p:cBhvr>
                                      <p:to>
                                        <p:strVal val="(#ppt_y+0.4)"/>
                                      </p:to>
                                    </p:set>
                                    <p:anim from="(#ppt_y+0.4)" to="(#ppt_y)" calcmode="lin" valueType="num">
                                      <p:cBhvr>
                                        <p:cTn id="326" dur="62" accel="100000" fill="hold">
                                          <p:stCondLst>
                                            <p:cond delay="38"/>
                                          </p:stCondLst>
                                        </p:cTn>
                                        <p:tgtEl>
                                          <p:spTgt spid="460844"/>
                                        </p:tgtEl>
                                        <p:attrNameLst>
                                          <p:attrName>ppt_y</p:attrName>
                                        </p:attrNameLst>
                                      </p:cBhvr>
                                    </p:anim>
                                  </p:childTnLst>
                                </p:cTn>
                              </p:par>
                            </p:childTnLst>
                          </p:cTn>
                        </p:par>
                        <p:par>
                          <p:cTn id="327" fill="hold" nodeType="afterGroup">
                            <p:stCondLst>
                              <p:cond delay="4008"/>
                            </p:stCondLst>
                            <p:childTnLst>
                              <p:par>
                                <p:cTn id="328" presetID="51" presetClass="entr" presetSubtype="0" fill="hold" grpId="0" nodeType="afterEffect">
                                  <p:stCondLst>
                                    <p:cond delay="0"/>
                                  </p:stCondLst>
                                  <p:iterate type="lt">
                                    <p:tmPct val="26000"/>
                                  </p:iterate>
                                  <p:childTnLst>
                                    <p:set>
                                      <p:cBhvr>
                                        <p:cTn id="329" dur="1" fill="hold">
                                          <p:stCondLst>
                                            <p:cond delay="0"/>
                                          </p:stCondLst>
                                        </p:cTn>
                                        <p:tgtEl>
                                          <p:spTgt spid="460846"/>
                                        </p:tgtEl>
                                        <p:attrNameLst>
                                          <p:attrName>style.visibility</p:attrName>
                                        </p:attrNameLst>
                                      </p:cBhvr>
                                      <p:to>
                                        <p:strVal val="visible"/>
                                      </p:to>
                                    </p:set>
                                    <p:animEffect transition="in" filter="fade">
                                      <p:cBhvr>
                                        <p:cTn id="330" dur="38" decel="100000"/>
                                        <p:tgtEl>
                                          <p:spTgt spid="460846"/>
                                        </p:tgtEl>
                                      </p:cBhvr>
                                    </p:animEffect>
                                    <p:animScale>
                                      <p:cBhvr>
                                        <p:cTn id="331" dur="38" decel="100000"/>
                                        <p:tgtEl>
                                          <p:spTgt spid="460846"/>
                                        </p:tgtEl>
                                      </p:cBhvr>
                                      <p:from x="10000" y="10000"/>
                                      <p:to x="200000" y="450000"/>
                                    </p:animScale>
                                    <p:animScale>
                                      <p:cBhvr>
                                        <p:cTn id="332" dur="62" accel="100000" fill="hold">
                                          <p:stCondLst>
                                            <p:cond delay="38"/>
                                          </p:stCondLst>
                                        </p:cTn>
                                        <p:tgtEl>
                                          <p:spTgt spid="460846"/>
                                        </p:tgtEl>
                                      </p:cBhvr>
                                      <p:from x="200000" y="450000"/>
                                      <p:to x="100000" y="100000"/>
                                    </p:animScale>
                                    <p:set>
                                      <p:cBhvr>
                                        <p:cTn id="333" dur="38" fill="hold"/>
                                        <p:tgtEl>
                                          <p:spTgt spid="460846"/>
                                        </p:tgtEl>
                                        <p:attrNameLst>
                                          <p:attrName>ppt_x</p:attrName>
                                        </p:attrNameLst>
                                      </p:cBhvr>
                                      <p:to>
                                        <p:strVal val="(0.5)"/>
                                      </p:to>
                                    </p:set>
                                    <p:anim from="(0.5)" to="(#ppt_x)" calcmode="lin" valueType="num">
                                      <p:cBhvr>
                                        <p:cTn id="334" dur="62" accel="100000" fill="hold">
                                          <p:stCondLst>
                                            <p:cond delay="38"/>
                                          </p:stCondLst>
                                        </p:cTn>
                                        <p:tgtEl>
                                          <p:spTgt spid="460846"/>
                                        </p:tgtEl>
                                        <p:attrNameLst>
                                          <p:attrName>ppt_x</p:attrName>
                                        </p:attrNameLst>
                                      </p:cBhvr>
                                    </p:anim>
                                    <p:set>
                                      <p:cBhvr>
                                        <p:cTn id="335" dur="38" fill="hold"/>
                                        <p:tgtEl>
                                          <p:spTgt spid="460846"/>
                                        </p:tgtEl>
                                        <p:attrNameLst>
                                          <p:attrName>ppt_y</p:attrName>
                                        </p:attrNameLst>
                                      </p:cBhvr>
                                      <p:to>
                                        <p:strVal val="(#ppt_y+0.4)"/>
                                      </p:to>
                                    </p:set>
                                    <p:anim from="(#ppt_y+0.4)" to="(#ppt_y)" calcmode="lin" valueType="num">
                                      <p:cBhvr>
                                        <p:cTn id="336" dur="62" accel="100000" fill="hold">
                                          <p:stCondLst>
                                            <p:cond delay="38"/>
                                          </p:stCondLst>
                                        </p:cTn>
                                        <p:tgtEl>
                                          <p:spTgt spid="460846"/>
                                        </p:tgtEl>
                                        <p:attrNameLst>
                                          <p:attrName>ppt_y</p:attrName>
                                        </p:attrNameLst>
                                      </p:cBhvr>
                                    </p:anim>
                                  </p:childTnLst>
                                </p:cTn>
                              </p:par>
                            </p:childTnLst>
                          </p:cTn>
                        </p:par>
                        <p:par>
                          <p:cTn id="337" fill="hold" nodeType="afterGroup">
                            <p:stCondLst>
                              <p:cond delay="4160"/>
                            </p:stCondLst>
                            <p:childTnLst>
                              <p:par>
                                <p:cTn id="338" presetID="51" presetClass="entr" presetSubtype="0" fill="hold" grpId="0" nodeType="afterEffect">
                                  <p:stCondLst>
                                    <p:cond delay="0"/>
                                  </p:stCondLst>
                                  <p:iterate type="lt">
                                    <p:tmPct val="26000"/>
                                  </p:iterate>
                                  <p:childTnLst>
                                    <p:set>
                                      <p:cBhvr>
                                        <p:cTn id="339" dur="1" fill="hold">
                                          <p:stCondLst>
                                            <p:cond delay="0"/>
                                          </p:stCondLst>
                                        </p:cTn>
                                        <p:tgtEl>
                                          <p:spTgt spid="460847"/>
                                        </p:tgtEl>
                                        <p:attrNameLst>
                                          <p:attrName>style.visibility</p:attrName>
                                        </p:attrNameLst>
                                      </p:cBhvr>
                                      <p:to>
                                        <p:strVal val="visible"/>
                                      </p:to>
                                    </p:set>
                                    <p:animEffect transition="in" filter="fade">
                                      <p:cBhvr>
                                        <p:cTn id="340" dur="38" decel="100000"/>
                                        <p:tgtEl>
                                          <p:spTgt spid="460847"/>
                                        </p:tgtEl>
                                      </p:cBhvr>
                                    </p:animEffect>
                                    <p:animScale>
                                      <p:cBhvr>
                                        <p:cTn id="341" dur="38" decel="100000"/>
                                        <p:tgtEl>
                                          <p:spTgt spid="460847"/>
                                        </p:tgtEl>
                                      </p:cBhvr>
                                      <p:from x="10000" y="10000"/>
                                      <p:to x="200000" y="450000"/>
                                    </p:animScale>
                                    <p:animScale>
                                      <p:cBhvr>
                                        <p:cTn id="342" dur="62" accel="100000" fill="hold">
                                          <p:stCondLst>
                                            <p:cond delay="38"/>
                                          </p:stCondLst>
                                        </p:cTn>
                                        <p:tgtEl>
                                          <p:spTgt spid="460847"/>
                                        </p:tgtEl>
                                      </p:cBhvr>
                                      <p:from x="200000" y="450000"/>
                                      <p:to x="100000" y="100000"/>
                                    </p:animScale>
                                    <p:set>
                                      <p:cBhvr>
                                        <p:cTn id="343" dur="38" fill="hold"/>
                                        <p:tgtEl>
                                          <p:spTgt spid="460847"/>
                                        </p:tgtEl>
                                        <p:attrNameLst>
                                          <p:attrName>ppt_x</p:attrName>
                                        </p:attrNameLst>
                                      </p:cBhvr>
                                      <p:to>
                                        <p:strVal val="(0.5)"/>
                                      </p:to>
                                    </p:set>
                                    <p:anim from="(0.5)" to="(#ppt_x)" calcmode="lin" valueType="num">
                                      <p:cBhvr>
                                        <p:cTn id="344" dur="62" accel="100000" fill="hold">
                                          <p:stCondLst>
                                            <p:cond delay="38"/>
                                          </p:stCondLst>
                                        </p:cTn>
                                        <p:tgtEl>
                                          <p:spTgt spid="460847"/>
                                        </p:tgtEl>
                                        <p:attrNameLst>
                                          <p:attrName>ppt_x</p:attrName>
                                        </p:attrNameLst>
                                      </p:cBhvr>
                                    </p:anim>
                                    <p:set>
                                      <p:cBhvr>
                                        <p:cTn id="345" dur="38" fill="hold"/>
                                        <p:tgtEl>
                                          <p:spTgt spid="460847"/>
                                        </p:tgtEl>
                                        <p:attrNameLst>
                                          <p:attrName>ppt_y</p:attrName>
                                        </p:attrNameLst>
                                      </p:cBhvr>
                                      <p:to>
                                        <p:strVal val="(#ppt_y+0.4)"/>
                                      </p:to>
                                    </p:set>
                                    <p:anim from="(#ppt_y+0.4)" to="(#ppt_y)" calcmode="lin" valueType="num">
                                      <p:cBhvr>
                                        <p:cTn id="346" dur="62" accel="100000" fill="hold">
                                          <p:stCondLst>
                                            <p:cond delay="38"/>
                                          </p:stCondLst>
                                        </p:cTn>
                                        <p:tgtEl>
                                          <p:spTgt spid="460847"/>
                                        </p:tgtEl>
                                        <p:attrNameLst>
                                          <p:attrName>ppt_y</p:attrName>
                                        </p:attrNameLst>
                                      </p:cBhvr>
                                    </p:anim>
                                  </p:childTnLst>
                                </p:cTn>
                              </p:par>
                            </p:childTnLst>
                          </p:cTn>
                        </p:par>
                        <p:par>
                          <p:cTn id="347" fill="hold" nodeType="afterGroup">
                            <p:stCondLst>
                              <p:cond delay="4312"/>
                            </p:stCondLst>
                            <p:childTnLst>
                              <p:par>
                                <p:cTn id="348" presetID="51" presetClass="entr" presetSubtype="0" fill="hold" grpId="0" nodeType="afterEffect">
                                  <p:stCondLst>
                                    <p:cond delay="0"/>
                                  </p:stCondLst>
                                  <p:iterate type="lt">
                                    <p:tmPct val="26000"/>
                                  </p:iterate>
                                  <p:childTnLst>
                                    <p:set>
                                      <p:cBhvr>
                                        <p:cTn id="349" dur="1" fill="hold">
                                          <p:stCondLst>
                                            <p:cond delay="0"/>
                                          </p:stCondLst>
                                        </p:cTn>
                                        <p:tgtEl>
                                          <p:spTgt spid="460848"/>
                                        </p:tgtEl>
                                        <p:attrNameLst>
                                          <p:attrName>style.visibility</p:attrName>
                                        </p:attrNameLst>
                                      </p:cBhvr>
                                      <p:to>
                                        <p:strVal val="visible"/>
                                      </p:to>
                                    </p:set>
                                    <p:animEffect transition="in" filter="fade">
                                      <p:cBhvr>
                                        <p:cTn id="350" dur="38" decel="100000"/>
                                        <p:tgtEl>
                                          <p:spTgt spid="460848"/>
                                        </p:tgtEl>
                                      </p:cBhvr>
                                    </p:animEffect>
                                    <p:animScale>
                                      <p:cBhvr>
                                        <p:cTn id="351" dur="38" decel="100000"/>
                                        <p:tgtEl>
                                          <p:spTgt spid="460848"/>
                                        </p:tgtEl>
                                      </p:cBhvr>
                                      <p:from x="10000" y="10000"/>
                                      <p:to x="200000" y="450000"/>
                                    </p:animScale>
                                    <p:animScale>
                                      <p:cBhvr>
                                        <p:cTn id="352" dur="62" accel="100000" fill="hold">
                                          <p:stCondLst>
                                            <p:cond delay="38"/>
                                          </p:stCondLst>
                                        </p:cTn>
                                        <p:tgtEl>
                                          <p:spTgt spid="460848"/>
                                        </p:tgtEl>
                                      </p:cBhvr>
                                      <p:from x="200000" y="450000"/>
                                      <p:to x="100000" y="100000"/>
                                    </p:animScale>
                                    <p:set>
                                      <p:cBhvr>
                                        <p:cTn id="353" dur="38" fill="hold"/>
                                        <p:tgtEl>
                                          <p:spTgt spid="460848"/>
                                        </p:tgtEl>
                                        <p:attrNameLst>
                                          <p:attrName>ppt_x</p:attrName>
                                        </p:attrNameLst>
                                      </p:cBhvr>
                                      <p:to>
                                        <p:strVal val="(0.5)"/>
                                      </p:to>
                                    </p:set>
                                    <p:anim from="(0.5)" to="(#ppt_x)" calcmode="lin" valueType="num">
                                      <p:cBhvr>
                                        <p:cTn id="354" dur="62" accel="100000" fill="hold">
                                          <p:stCondLst>
                                            <p:cond delay="38"/>
                                          </p:stCondLst>
                                        </p:cTn>
                                        <p:tgtEl>
                                          <p:spTgt spid="460848"/>
                                        </p:tgtEl>
                                        <p:attrNameLst>
                                          <p:attrName>ppt_x</p:attrName>
                                        </p:attrNameLst>
                                      </p:cBhvr>
                                    </p:anim>
                                    <p:set>
                                      <p:cBhvr>
                                        <p:cTn id="355" dur="38" fill="hold"/>
                                        <p:tgtEl>
                                          <p:spTgt spid="460848"/>
                                        </p:tgtEl>
                                        <p:attrNameLst>
                                          <p:attrName>ppt_y</p:attrName>
                                        </p:attrNameLst>
                                      </p:cBhvr>
                                      <p:to>
                                        <p:strVal val="(#ppt_y+0.4)"/>
                                      </p:to>
                                    </p:set>
                                    <p:anim from="(#ppt_y+0.4)" to="(#ppt_y)" calcmode="lin" valueType="num">
                                      <p:cBhvr>
                                        <p:cTn id="356" dur="62" accel="100000" fill="hold">
                                          <p:stCondLst>
                                            <p:cond delay="38"/>
                                          </p:stCondLst>
                                        </p:cTn>
                                        <p:tgtEl>
                                          <p:spTgt spid="460848"/>
                                        </p:tgtEl>
                                        <p:attrNameLst>
                                          <p:attrName>ppt_y</p:attrName>
                                        </p:attrNameLst>
                                      </p:cBhvr>
                                    </p:anim>
                                  </p:childTnLst>
                                </p:cTn>
                              </p:par>
                            </p:childTnLst>
                          </p:cTn>
                        </p:par>
                        <p:par>
                          <p:cTn id="357" fill="hold" nodeType="afterGroup">
                            <p:stCondLst>
                              <p:cond delay="4464"/>
                            </p:stCondLst>
                            <p:childTnLst>
                              <p:par>
                                <p:cTn id="358" presetID="51" presetClass="entr" presetSubtype="0" fill="hold" grpId="0" nodeType="afterEffect">
                                  <p:stCondLst>
                                    <p:cond delay="0"/>
                                  </p:stCondLst>
                                  <p:iterate type="lt">
                                    <p:tmPct val="26000"/>
                                  </p:iterate>
                                  <p:childTnLst>
                                    <p:set>
                                      <p:cBhvr>
                                        <p:cTn id="359" dur="1" fill="hold">
                                          <p:stCondLst>
                                            <p:cond delay="0"/>
                                          </p:stCondLst>
                                        </p:cTn>
                                        <p:tgtEl>
                                          <p:spTgt spid="460851"/>
                                        </p:tgtEl>
                                        <p:attrNameLst>
                                          <p:attrName>style.visibility</p:attrName>
                                        </p:attrNameLst>
                                      </p:cBhvr>
                                      <p:to>
                                        <p:strVal val="visible"/>
                                      </p:to>
                                    </p:set>
                                    <p:animEffect transition="in" filter="fade">
                                      <p:cBhvr>
                                        <p:cTn id="360" dur="38" decel="100000"/>
                                        <p:tgtEl>
                                          <p:spTgt spid="460851"/>
                                        </p:tgtEl>
                                      </p:cBhvr>
                                    </p:animEffect>
                                    <p:animScale>
                                      <p:cBhvr>
                                        <p:cTn id="361" dur="38" decel="100000"/>
                                        <p:tgtEl>
                                          <p:spTgt spid="460851"/>
                                        </p:tgtEl>
                                      </p:cBhvr>
                                      <p:from x="10000" y="10000"/>
                                      <p:to x="200000" y="450000"/>
                                    </p:animScale>
                                    <p:animScale>
                                      <p:cBhvr>
                                        <p:cTn id="362" dur="62" accel="100000" fill="hold">
                                          <p:stCondLst>
                                            <p:cond delay="38"/>
                                          </p:stCondLst>
                                        </p:cTn>
                                        <p:tgtEl>
                                          <p:spTgt spid="460851"/>
                                        </p:tgtEl>
                                      </p:cBhvr>
                                      <p:from x="200000" y="450000"/>
                                      <p:to x="100000" y="100000"/>
                                    </p:animScale>
                                    <p:set>
                                      <p:cBhvr>
                                        <p:cTn id="363" dur="38" fill="hold"/>
                                        <p:tgtEl>
                                          <p:spTgt spid="460851"/>
                                        </p:tgtEl>
                                        <p:attrNameLst>
                                          <p:attrName>ppt_x</p:attrName>
                                        </p:attrNameLst>
                                      </p:cBhvr>
                                      <p:to>
                                        <p:strVal val="(0.5)"/>
                                      </p:to>
                                    </p:set>
                                    <p:anim from="(0.5)" to="(#ppt_x)" calcmode="lin" valueType="num">
                                      <p:cBhvr>
                                        <p:cTn id="364" dur="62" accel="100000" fill="hold">
                                          <p:stCondLst>
                                            <p:cond delay="38"/>
                                          </p:stCondLst>
                                        </p:cTn>
                                        <p:tgtEl>
                                          <p:spTgt spid="460851"/>
                                        </p:tgtEl>
                                        <p:attrNameLst>
                                          <p:attrName>ppt_x</p:attrName>
                                        </p:attrNameLst>
                                      </p:cBhvr>
                                    </p:anim>
                                    <p:set>
                                      <p:cBhvr>
                                        <p:cTn id="365" dur="38" fill="hold"/>
                                        <p:tgtEl>
                                          <p:spTgt spid="460851"/>
                                        </p:tgtEl>
                                        <p:attrNameLst>
                                          <p:attrName>ppt_y</p:attrName>
                                        </p:attrNameLst>
                                      </p:cBhvr>
                                      <p:to>
                                        <p:strVal val="(#ppt_y+0.4)"/>
                                      </p:to>
                                    </p:set>
                                    <p:anim from="(#ppt_y+0.4)" to="(#ppt_y)" calcmode="lin" valueType="num">
                                      <p:cBhvr>
                                        <p:cTn id="366" dur="62" accel="100000" fill="hold">
                                          <p:stCondLst>
                                            <p:cond delay="38"/>
                                          </p:stCondLst>
                                        </p:cTn>
                                        <p:tgtEl>
                                          <p:spTgt spid="460851"/>
                                        </p:tgtEl>
                                        <p:attrNameLst>
                                          <p:attrName>ppt_y</p:attrName>
                                        </p:attrNameLst>
                                      </p:cBhvr>
                                    </p:anim>
                                  </p:childTnLst>
                                </p:cTn>
                              </p:par>
                            </p:childTnLst>
                          </p:cTn>
                        </p:par>
                        <p:par>
                          <p:cTn id="367" fill="hold" nodeType="afterGroup">
                            <p:stCondLst>
                              <p:cond delay="4616"/>
                            </p:stCondLst>
                            <p:childTnLst>
                              <p:par>
                                <p:cTn id="368" presetID="51" presetClass="entr" presetSubtype="0" fill="hold" grpId="0" nodeType="afterEffect">
                                  <p:stCondLst>
                                    <p:cond delay="0"/>
                                  </p:stCondLst>
                                  <p:iterate type="lt">
                                    <p:tmPct val="26000"/>
                                  </p:iterate>
                                  <p:childTnLst>
                                    <p:set>
                                      <p:cBhvr>
                                        <p:cTn id="369" dur="1" fill="hold">
                                          <p:stCondLst>
                                            <p:cond delay="0"/>
                                          </p:stCondLst>
                                        </p:cTn>
                                        <p:tgtEl>
                                          <p:spTgt spid="460850"/>
                                        </p:tgtEl>
                                        <p:attrNameLst>
                                          <p:attrName>style.visibility</p:attrName>
                                        </p:attrNameLst>
                                      </p:cBhvr>
                                      <p:to>
                                        <p:strVal val="visible"/>
                                      </p:to>
                                    </p:set>
                                    <p:animEffect transition="in" filter="fade">
                                      <p:cBhvr>
                                        <p:cTn id="370" dur="38" decel="100000"/>
                                        <p:tgtEl>
                                          <p:spTgt spid="460850"/>
                                        </p:tgtEl>
                                      </p:cBhvr>
                                    </p:animEffect>
                                    <p:animScale>
                                      <p:cBhvr>
                                        <p:cTn id="371" dur="38" decel="100000"/>
                                        <p:tgtEl>
                                          <p:spTgt spid="460850"/>
                                        </p:tgtEl>
                                      </p:cBhvr>
                                      <p:from x="10000" y="10000"/>
                                      <p:to x="200000" y="450000"/>
                                    </p:animScale>
                                    <p:animScale>
                                      <p:cBhvr>
                                        <p:cTn id="372" dur="62" accel="100000" fill="hold">
                                          <p:stCondLst>
                                            <p:cond delay="38"/>
                                          </p:stCondLst>
                                        </p:cTn>
                                        <p:tgtEl>
                                          <p:spTgt spid="460850"/>
                                        </p:tgtEl>
                                      </p:cBhvr>
                                      <p:from x="200000" y="450000"/>
                                      <p:to x="100000" y="100000"/>
                                    </p:animScale>
                                    <p:set>
                                      <p:cBhvr>
                                        <p:cTn id="373" dur="38" fill="hold"/>
                                        <p:tgtEl>
                                          <p:spTgt spid="460850"/>
                                        </p:tgtEl>
                                        <p:attrNameLst>
                                          <p:attrName>ppt_x</p:attrName>
                                        </p:attrNameLst>
                                      </p:cBhvr>
                                      <p:to>
                                        <p:strVal val="(0.5)"/>
                                      </p:to>
                                    </p:set>
                                    <p:anim from="(0.5)" to="(#ppt_x)" calcmode="lin" valueType="num">
                                      <p:cBhvr>
                                        <p:cTn id="374" dur="62" accel="100000" fill="hold">
                                          <p:stCondLst>
                                            <p:cond delay="38"/>
                                          </p:stCondLst>
                                        </p:cTn>
                                        <p:tgtEl>
                                          <p:spTgt spid="460850"/>
                                        </p:tgtEl>
                                        <p:attrNameLst>
                                          <p:attrName>ppt_x</p:attrName>
                                        </p:attrNameLst>
                                      </p:cBhvr>
                                    </p:anim>
                                    <p:set>
                                      <p:cBhvr>
                                        <p:cTn id="375" dur="38" fill="hold"/>
                                        <p:tgtEl>
                                          <p:spTgt spid="460850"/>
                                        </p:tgtEl>
                                        <p:attrNameLst>
                                          <p:attrName>ppt_y</p:attrName>
                                        </p:attrNameLst>
                                      </p:cBhvr>
                                      <p:to>
                                        <p:strVal val="(#ppt_y+0.4)"/>
                                      </p:to>
                                    </p:set>
                                    <p:anim from="(#ppt_y+0.4)" to="(#ppt_y)" calcmode="lin" valueType="num">
                                      <p:cBhvr>
                                        <p:cTn id="376" dur="62" accel="100000" fill="hold">
                                          <p:stCondLst>
                                            <p:cond delay="38"/>
                                          </p:stCondLst>
                                        </p:cTn>
                                        <p:tgtEl>
                                          <p:spTgt spid="460850"/>
                                        </p:tgtEl>
                                        <p:attrNameLst>
                                          <p:attrName>ppt_y</p:attrName>
                                        </p:attrNameLst>
                                      </p:cBhvr>
                                    </p:anim>
                                  </p:childTnLst>
                                </p:cTn>
                              </p:par>
                            </p:childTnLst>
                          </p:cTn>
                        </p:par>
                        <p:par>
                          <p:cTn id="377" fill="hold" nodeType="afterGroup">
                            <p:stCondLst>
                              <p:cond delay="4768"/>
                            </p:stCondLst>
                            <p:childTnLst>
                              <p:par>
                                <p:cTn id="378" presetID="51" presetClass="entr" presetSubtype="0" fill="hold" grpId="0" nodeType="afterEffect">
                                  <p:stCondLst>
                                    <p:cond delay="0"/>
                                  </p:stCondLst>
                                  <p:iterate type="lt">
                                    <p:tmPct val="26000"/>
                                  </p:iterate>
                                  <p:childTnLst>
                                    <p:set>
                                      <p:cBhvr>
                                        <p:cTn id="379" dur="1" fill="hold">
                                          <p:stCondLst>
                                            <p:cond delay="0"/>
                                          </p:stCondLst>
                                        </p:cTn>
                                        <p:tgtEl>
                                          <p:spTgt spid="460849"/>
                                        </p:tgtEl>
                                        <p:attrNameLst>
                                          <p:attrName>style.visibility</p:attrName>
                                        </p:attrNameLst>
                                      </p:cBhvr>
                                      <p:to>
                                        <p:strVal val="visible"/>
                                      </p:to>
                                    </p:set>
                                    <p:animEffect transition="in" filter="fade">
                                      <p:cBhvr>
                                        <p:cTn id="380" dur="38" decel="100000"/>
                                        <p:tgtEl>
                                          <p:spTgt spid="460849"/>
                                        </p:tgtEl>
                                      </p:cBhvr>
                                    </p:animEffect>
                                    <p:animScale>
                                      <p:cBhvr>
                                        <p:cTn id="381" dur="38" decel="100000"/>
                                        <p:tgtEl>
                                          <p:spTgt spid="460849"/>
                                        </p:tgtEl>
                                      </p:cBhvr>
                                      <p:from x="10000" y="10000"/>
                                      <p:to x="200000" y="450000"/>
                                    </p:animScale>
                                    <p:animScale>
                                      <p:cBhvr>
                                        <p:cTn id="382" dur="62" accel="100000" fill="hold">
                                          <p:stCondLst>
                                            <p:cond delay="38"/>
                                          </p:stCondLst>
                                        </p:cTn>
                                        <p:tgtEl>
                                          <p:spTgt spid="460849"/>
                                        </p:tgtEl>
                                      </p:cBhvr>
                                      <p:from x="200000" y="450000"/>
                                      <p:to x="100000" y="100000"/>
                                    </p:animScale>
                                    <p:set>
                                      <p:cBhvr>
                                        <p:cTn id="383" dur="38" fill="hold"/>
                                        <p:tgtEl>
                                          <p:spTgt spid="460849"/>
                                        </p:tgtEl>
                                        <p:attrNameLst>
                                          <p:attrName>ppt_x</p:attrName>
                                        </p:attrNameLst>
                                      </p:cBhvr>
                                      <p:to>
                                        <p:strVal val="(0.5)"/>
                                      </p:to>
                                    </p:set>
                                    <p:anim from="(0.5)" to="(#ppt_x)" calcmode="lin" valueType="num">
                                      <p:cBhvr>
                                        <p:cTn id="384" dur="62" accel="100000" fill="hold">
                                          <p:stCondLst>
                                            <p:cond delay="38"/>
                                          </p:stCondLst>
                                        </p:cTn>
                                        <p:tgtEl>
                                          <p:spTgt spid="460849"/>
                                        </p:tgtEl>
                                        <p:attrNameLst>
                                          <p:attrName>ppt_x</p:attrName>
                                        </p:attrNameLst>
                                      </p:cBhvr>
                                    </p:anim>
                                    <p:set>
                                      <p:cBhvr>
                                        <p:cTn id="385" dur="38" fill="hold"/>
                                        <p:tgtEl>
                                          <p:spTgt spid="460849"/>
                                        </p:tgtEl>
                                        <p:attrNameLst>
                                          <p:attrName>ppt_y</p:attrName>
                                        </p:attrNameLst>
                                      </p:cBhvr>
                                      <p:to>
                                        <p:strVal val="(#ppt_y+0.4)"/>
                                      </p:to>
                                    </p:set>
                                    <p:anim from="(#ppt_y+0.4)" to="(#ppt_y)" calcmode="lin" valueType="num">
                                      <p:cBhvr>
                                        <p:cTn id="386" dur="62" accel="100000" fill="hold">
                                          <p:stCondLst>
                                            <p:cond delay="38"/>
                                          </p:stCondLst>
                                        </p:cTn>
                                        <p:tgtEl>
                                          <p:spTgt spid="460849"/>
                                        </p:tgtEl>
                                        <p:attrNameLst>
                                          <p:attrName>ppt_y</p:attrName>
                                        </p:attrNameLst>
                                      </p:cBhvr>
                                    </p:anim>
                                  </p:childTnLst>
                                </p:cTn>
                              </p:par>
                            </p:childTnLst>
                          </p:cTn>
                        </p:par>
                        <p:par>
                          <p:cTn id="387" fill="hold" nodeType="afterGroup">
                            <p:stCondLst>
                              <p:cond delay="4920"/>
                            </p:stCondLst>
                            <p:childTnLst>
                              <p:par>
                                <p:cTn id="388" presetID="51" presetClass="entr" presetSubtype="0" fill="hold" grpId="0" nodeType="afterEffect">
                                  <p:stCondLst>
                                    <p:cond delay="0"/>
                                  </p:stCondLst>
                                  <p:iterate type="lt">
                                    <p:tmPct val="26000"/>
                                  </p:iterate>
                                  <p:childTnLst>
                                    <p:set>
                                      <p:cBhvr>
                                        <p:cTn id="389" dur="1" fill="hold">
                                          <p:stCondLst>
                                            <p:cond delay="0"/>
                                          </p:stCondLst>
                                        </p:cTn>
                                        <p:tgtEl>
                                          <p:spTgt spid="460852"/>
                                        </p:tgtEl>
                                        <p:attrNameLst>
                                          <p:attrName>style.visibility</p:attrName>
                                        </p:attrNameLst>
                                      </p:cBhvr>
                                      <p:to>
                                        <p:strVal val="visible"/>
                                      </p:to>
                                    </p:set>
                                    <p:animEffect transition="in" filter="fade">
                                      <p:cBhvr>
                                        <p:cTn id="390" dur="38" decel="100000"/>
                                        <p:tgtEl>
                                          <p:spTgt spid="460852"/>
                                        </p:tgtEl>
                                      </p:cBhvr>
                                    </p:animEffect>
                                    <p:animScale>
                                      <p:cBhvr>
                                        <p:cTn id="391" dur="38" decel="100000"/>
                                        <p:tgtEl>
                                          <p:spTgt spid="460852"/>
                                        </p:tgtEl>
                                      </p:cBhvr>
                                      <p:from x="10000" y="10000"/>
                                      <p:to x="200000" y="450000"/>
                                    </p:animScale>
                                    <p:animScale>
                                      <p:cBhvr>
                                        <p:cTn id="392" dur="62" accel="100000" fill="hold">
                                          <p:stCondLst>
                                            <p:cond delay="38"/>
                                          </p:stCondLst>
                                        </p:cTn>
                                        <p:tgtEl>
                                          <p:spTgt spid="460852"/>
                                        </p:tgtEl>
                                      </p:cBhvr>
                                      <p:from x="200000" y="450000"/>
                                      <p:to x="100000" y="100000"/>
                                    </p:animScale>
                                    <p:set>
                                      <p:cBhvr>
                                        <p:cTn id="393" dur="38" fill="hold"/>
                                        <p:tgtEl>
                                          <p:spTgt spid="460852"/>
                                        </p:tgtEl>
                                        <p:attrNameLst>
                                          <p:attrName>ppt_x</p:attrName>
                                        </p:attrNameLst>
                                      </p:cBhvr>
                                      <p:to>
                                        <p:strVal val="(0.5)"/>
                                      </p:to>
                                    </p:set>
                                    <p:anim from="(0.5)" to="(#ppt_x)" calcmode="lin" valueType="num">
                                      <p:cBhvr>
                                        <p:cTn id="394" dur="62" accel="100000" fill="hold">
                                          <p:stCondLst>
                                            <p:cond delay="38"/>
                                          </p:stCondLst>
                                        </p:cTn>
                                        <p:tgtEl>
                                          <p:spTgt spid="460852"/>
                                        </p:tgtEl>
                                        <p:attrNameLst>
                                          <p:attrName>ppt_x</p:attrName>
                                        </p:attrNameLst>
                                      </p:cBhvr>
                                    </p:anim>
                                    <p:set>
                                      <p:cBhvr>
                                        <p:cTn id="395" dur="38" fill="hold"/>
                                        <p:tgtEl>
                                          <p:spTgt spid="460852"/>
                                        </p:tgtEl>
                                        <p:attrNameLst>
                                          <p:attrName>ppt_y</p:attrName>
                                        </p:attrNameLst>
                                      </p:cBhvr>
                                      <p:to>
                                        <p:strVal val="(#ppt_y+0.4)"/>
                                      </p:to>
                                    </p:set>
                                    <p:anim from="(#ppt_y+0.4)" to="(#ppt_y)" calcmode="lin" valueType="num">
                                      <p:cBhvr>
                                        <p:cTn id="396" dur="62" accel="100000" fill="hold">
                                          <p:stCondLst>
                                            <p:cond delay="38"/>
                                          </p:stCondLst>
                                        </p:cTn>
                                        <p:tgtEl>
                                          <p:spTgt spid="460852"/>
                                        </p:tgtEl>
                                        <p:attrNameLst>
                                          <p:attrName>ppt_y</p:attrName>
                                        </p:attrNameLst>
                                      </p:cBhvr>
                                    </p:anim>
                                  </p:childTnLst>
                                </p:cTn>
                              </p:par>
                            </p:childTnLst>
                          </p:cTn>
                        </p:par>
                        <p:par>
                          <p:cTn id="397" fill="hold" nodeType="afterGroup">
                            <p:stCondLst>
                              <p:cond delay="5072"/>
                            </p:stCondLst>
                            <p:childTnLst>
                              <p:par>
                                <p:cTn id="398" presetID="51" presetClass="entr" presetSubtype="0" fill="hold" grpId="0" nodeType="afterEffect">
                                  <p:stCondLst>
                                    <p:cond delay="0"/>
                                  </p:stCondLst>
                                  <p:iterate type="lt">
                                    <p:tmPct val="26000"/>
                                  </p:iterate>
                                  <p:childTnLst>
                                    <p:set>
                                      <p:cBhvr>
                                        <p:cTn id="399" dur="1" fill="hold">
                                          <p:stCondLst>
                                            <p:cond delay="0"/>
                                          </p:stCondLst>
                                        </p:cTn>
                                        <p:tgtEl>
                                          <p:spTgt spid="460853"/>
                                        </p:tgtEl>
                                        <p:attrNameLst>
                                          <p:attrName>style.visibility</p:attrName>
                                        </p:attrNameLst>
                                      </p:cBhvr>
                                      <p:to>
                                        <p:strVal val="visible"/>
                                      </p:to>
                                    </p:set>
                                    <p:animEffect transition="in" filter="fade">
                                      <p:cBhvr>
                                        <p:cTn id="400" dur="38" decel="100000"/>
                                        <p:tgtEl>
                                          <p:spTgt spid="460853"/>
                                        </p:tgtEl>
                                      </p:cBhvr>
                                    </p:animEffect>
                                    <p:animScale>
                                      <p:cBhvr>
                                        <p:cTn id="401" dur="38" decel="100000"/>
                                        <p:tgtEl>
                                          <p:spTgt spid="460853"/>
                                        </p:tgtEl>
                                      </p:cBhvr>
                                      <p:from x="10000" y="10000"/>
                                      <p:to x="200000" y="450000"/>
                                    </p:animScale>
                                    <p:animScale>
                                      <p:cBhvr>
                                        <p:cTn id="402" dur="62" accel="100000" fill="hold">
                                          <p:stCondLst>
                                            <p:cond delay="38"/>
                                          </p:stCondLst>
                                        </p:cTn>
                                        <p:tgtEl>
                                          <p:spTgt spid="460853"/>
                                        </p:tgtEl>
                                      </p:cBhvr>
                                      <p:from x="200000" y="450000"/>
                                      <p:to x="100000" y="100000"/>
                                    </p:animScale>
                                    <p:set>
                                      <p:cBhvr>
                                        <p:cTn id="403" dur="38" fill="hold"/>
                                        <p:tgtEl>
                                          <p:spTgt spid="460853"/>
                                        </p:tgtEl>
                                        <p:attrNameLst>
                                          <p:attrName>ppt_x</p:attrName>
                                        </p:attrNameLst>
                                      </p:cBhvr>
                                      <p:to>
                                        <p:strVal val="(0.5)"/>
                                      </p:to>
                                    </p:set>
                                    <p:anim from="(0.5)" to="(#ppt_x)" calcmode="lin" valueType="num">
                                      <p:cBhvr>
                                        <p:cTn id="404" dur="62" accel="100000" fill="hold">
                                          <p:stCondLst>
                                            <p:cond delay="38"/>
                                          </p:stCondLst>
                                        </p:cTn>
                                        <p:tgtEl>
                                          <p:spTgt spid="460853"/>
                                        </p:tgtEl>
                                        <p:attrNameLst>
                                          <p:attrName>ppt_x</p:attrName>
                                        </p:attrNameLst>
                                      </p:cBhvr>
                                    </p:anim>
                                    <p:set>
                                      <p:cBhvr>
                                        <p:cTn id="405" dur="38" fill="hold"/>
                                        <p:tgtEl>
                                          <p:spTgt spid="460853"/>
                                        </p:tgtEl>
                                        <p:attrNameLst>
                                          <p:attrName>ppt_y</p:attrName>
                                        </p:attrNameLst>
                                      </p:cBhvr>
                                      <p:to>
                                        <p:strVal val="(#ppt_y+0.4)"/>
                                      </p:to>
                                    </p:set>
                                    <p:anim from="(#ppt_y+0.4)" to="(#ppt_y)" calcmode="lin" valueType="num">
                                      <p:cBhvr>
                                        <p:cTn id="406" dur="62" accel="100000" fill="hold">
                                          <p:stCondLst>
                                            <p:cond delay="38"/>
                                          </p:stCondLst>
                                        </p:cTn>
                                        <p:tgtEl>
                                          <p:spTgt spid="460853"/>
                                        </p:tgtEl>
                                        <p:attrNameLst>
                                          <p:attrName>ppt_y</p:attrName>
                                        </p:attrNameLst>
                                      </p:cBhvr>
                                    </p:anim>
                                  </p:childTnLst>
                                </p:cTn>
                              </p:par>
                            </p:childTnLst>
                          </p:cTn>
                        </p:par>
                        <p:par>
                          <p:cTn id="407" fill="hold" nodeType="afterGroup">
                            <p:stCondLst>
                              <p:cond delay="5224"/>
                            </p:stCondLst>
                            <p:childTnLst>
                              <p:par>
                                <p:cTn id="408" presetID="51" presetClass="entr" presetSubtype="0" fill="hold" grpId="0" nodeType="afterEffect">
                                  <p:stCondLst>
                                    <p:cond delay="0"/>
                                  </p:stCondLst>
                                  <p:iterate type="lt">
                                    <p:tmPct val="26000"/>
                                  </p:iterate>
                                  <p:childTnLst>
                                    <p:set>
                                      <p:cBhvr>
                                        <p:cTn id="409" dur="1" fill="hold">
                                          <p:stCondLst>
                                            <p:cond delay="0"/>
                                          </p:stCondLst>
                                        </p:cTn>
                                        <p:tgtEl>
                                          <p:spTgt spid="460854"/>
                                        </p:tgtEl>
                                        <p:attrNameLst>
                                          <p:attrName>style.visibility</p:attrName>
                                        </p:attrNameLst>
                                      </p:cBhvr>
                                      <p:to>
                                        <p:strVal val="visible"/>
                                      </p:to>
                                    </p:set>
                                    <p:animEffect transition="in" filter="fade">
                                      <p:cBhvr>
                                        <p:cTn id="410" dur="38" decel="100000"/>
                                        <p:tgtEl>
                                          <p:spTgt spid="460854"/>
                                        </p:tgtEl>
                                      </p:cBhvr>
                                    </p:animEffect>
                                    <p:animScale>
                                      <p:cBhvr>
                                        <p:cTn id="411" dur="38" decel="100000"/>
                                        <p:tgtEl>
                                          <p:spTgt spid="460854"/>
                                        </p:tgtEl>
                                      </p:cBhvr>
                                      <p:from x="10000" y="10000"/>
                                      <p:to x="200000" y="450000"/>
                                    </p:animScale>
                                    <p:animScale>
                                      <p:cBhvr>
                                        <p:cTn id="412" dur="62" accel="100000" fill="hold">
                                          <p:stCondLst>
                                            <p:cond delay="38"/>
                                          </p:stCondLst>
                                        </p:cTn>
                                        <p:tgtEl>
                                          <p:spTgt spid="460854"/>
                                        </p:tgtEl>
                                      </p:cBhvr>
                                      <p:from x="200000" y="450000"/>
                                      <p:to x="100000" y="100000"/>
                                    </p:animScale>
                                    <p:set>
                                      <p:cBhvr>
                                        <p:cTn id="413" dur="38" fill="hold"/>
                                        <p:tgtEl>
                                          <p:spTgt spid="460854"/>
                                        </p:tgtEl>
                                        <p:attrNameLst>
                                          <p:attrName>ppt_x</p:attrName>
                                        </p:attrNameLst>
                                      </p:cBhvr>
                                      <p:to>
                                        <p:strVal val="(0.5)"/>
                                      </p:to>
                                    </p:set>
                                    <p:anim from="(0.5)" to="(#ppt_x)" calcmode="lin" valueType="num">
                                      <p:cBhvr>
                                        <p:cTn id="414" dur="62" accel="100000" fill="hold">
                                          <p:stCondLst>
                                            <p:cond delay="38"/>
                                          </p:stCondLst>
                                        </p:cTn>
                                        <p:tgtEl>
                                          <p:spTgt spid="460854"/>
                                        </p:tgtEl>
                                        <p:attrNameLst>
                                          <p:attrName>ppt_x</p:attrName>
                                        </p:attrNameLst>
                                      </p:cBhvr>
                                    </p:anim>
                                    <p:set>
                                      <p:cBhvr>
                                        <p:cTn id="415" dur="38" fill="hold"/>
                                        <p:tgtEl>
                                          <p:spTgt spid="460854"/>
                                        </p:tgtEl>
                                        <p:attrNameLst>
                                          <p:attrName>ppt_y</p:attrName>
                                        </p:attrNameLst>
                                      </p:cBhvr>
                                      <p:to>
                                        <p:strVal val="(#ppt_y+0.4)"/>
                                      </p:to>
                                    </p:set>
                                    <p:anim from="(#ppt_y+0.4)" to="(#ppt_y)" calcmode="lin" valueType="num">
                                      <p:cBhvr>
                                        <p:cTn id="416" dur="62" accel="100000" fill="hold">
                                          <p:stCondLst>
                                            <p:cond delay="38"/>
                                          </p:stCondLst>
                                        </p:cTn>
                                        <p:tgtEl>
                                          <p:spTgt spid="460854"/>
                                        </p:tgtEl>
                                        <p:attrNameLst>
                                          <p:attrName>ppt_y</p:attrName>
                                        </p:attrNameLst>
                                      </p:cBhvr>
                                    </p:anim>
                                  </p:childTnLst>
                                </p:cTn>
                              </p:par>
                            </p:childTnLst>
                          </p:cTn>
                        </p:par>
                        <p:par>
                          <p:cTn id="417" fill="hold" nodeType="afterGroup">
                            <p:stCondLst>
                              <p:cond delay="5350"/>
                            </p:stCondLst>
                            <p:childTnLst>
                              <p:par>
                                <p:cTn id="418" presetID="51" presetClass="entr" presetSubtype="0" fill="hold" grpId="0" nodeType="afterEffect">
                                  <p:stCondLst>
                                    <p:cond delay="0"/>
                                  </p:stCondLst>
                                  <p:iterate type="lt">
                                    <p:tmPct val="26000"/>
                                  </p:iterate>
                                  <p:childTnLst>
                                    <p:set>
                                      <p:cBhvr>
                                        <p:cTn id="419" dur="1" fill="hold">
                                          <p:stCondLst>
                                            <p:cond delay="0"/>
                                          </p:stCondLst>
                                        </p:cTn>
                                        <p:tgtEl>
                                          <p:spTgt spid="67"/>
                                        </p:tgtEl>
                                        <p:attrNameLst>
                                          <p:attrName>style.visibility</p:attrName>
                                        </p:attrNameLst>
                                      </p:cBhvr>
                                      <p:to>
                                        <p:strVal val="visible"/>
                                      </p:to>
                                    </p:set>
                                    <p:animEffect transition="in" filter="fade">
                                      <p:cBhvr>
                                        <p:cTn id="420" dur="38" decel="100000"/>
                                        <p:tgtEl>
                                          <p:spTgt spid="67"/>
                                        </p:tgtEl>
                                      </p:cBhvr>
                                    </p:animEffect>
                                    <p:animScale>
                                      <p:cBhvr>
                                        <p:cTn id="421" dur="38" decel="100000"/>
                                        <p:tgtEl>
                                          <p:spTgt spid="67"/>
                                        </p:tgtEl>
                                      </p:cBhvr>
                                      <p:from x="10000" y="10000"/>
                                      <p:to x="200000" y="450000"/>
                                    </p:animScale>
                                    <p:animScale>
                                      <p:cBhvr>
                                        <p:cTn id="422" dur="62" accel="100000" fill="hold">
                                          <p:stCondLst>
                                            <p:cond delay="38"/>
                                          </p:stCondLst>
                                        </p:cTn>
                                        <p:tgtEl>
                                          <p:spTgt spid="67"/>
                                        </p:tgtEl>
                                      </p:cBhvr>
                                      <p:from x="200000" y="450000"/>
                                      <p:to x="100000" y="100000"/>
                                    </p:animScale>
                                    <p:set>
                                      <p:cBhvr>
                                        <p:cTn id="423" dur="38" fill="hold"/>
                                        <p:tgtEl>
                                          <p:spTgt spid="67"/>
                                        </p:tgtEl>
                                        <p:attrNameLst>
                                          <p:attrName>ppt_x</p:attrName>
                                        </p:attrNameLst>
                                      </p:cBhvr>
                                      <p:to>
                                        <p:strVal val="(0.5)"/>
                                      </p:to>
                                    </p:set>
                                    <p:anim from="(0.5)" to="(#ppt_x)" calcmode="lin" valueType="num">
                                      <p:cBhvr>
                                        <p:cTn id="424" dur="62" accel="100000" fill="hold">
                                          <p:stCondLst>
                                            <p:cond delay="38"/>
                                          </p:stCondLst>
                                        </p:cTn>
                                        <p:tgtEl>
                                          <p:spTgt spid="67"/>
                                        </p:tgtEl>
                                        <p:attrNameLst>
                                          <p:attrName>ppt_x</p:attrName>
                                        </p:attrNameLst>
                                      </p:cBhvr>
                                    </p:anim>
                                    <p:set>
                                      <p:cBhvr>
                                        <p:cTn id="425" dur="38" fill="hold"/>
                                        <p:tgtEl>
                                          <p:spTgt spid="67"/>
                                        </p:tgtEl>
                                        <p:attrNameLst>
                                          <p:attrName>ppt_y</p:attrName>
                                        </p:attrNameLst>
                                      </p:cBhvr>
                                      <p:to>
                                        <p:strVal val="(#ppt_y+0.4)"/>
                                      </p:to>
                                    </p:set>
                                    <p:anim from="(#ppt_y+0.4)" to="(#ppt_y)" calcmode="lin" valueType="num">
                                      <p:cBhvr>
                                        <p:cTn id="426" dur="62" accel="100000" fill="hold">
                                          <p:stCondLst>
                                            <p:cond delay="38"/>
                                          </p:stCondLst>
                                        </p:cTn>
                                        <p:tgtEl>
                                          <p:spTgt spid="67"/>
                                        </p:tgtEl>
                                        <p:attrNameLst>
                                          <p:attrName>ppt_y</p:attrName>
                                        </p:attrNameLst>
                                      </p:cBhvr>
                                    </p:anim>
                                  </p:childTnLst>
                                </p:cTn>
                              </p:par>
                            </p:childTnLst>
                          </p:cTn>
                        </p:par>
                        <p:par>
                          <p:cTn id="427" fill="hold" nodeType="afterGroup">
                            <p:stCondLst>
                              <p:cond delay="5554"/>
                            </p:stCondLst>
                            <p:childTnLst>
                              <p:par>
                                <p:cTn id="428" presetID="51" presetClass="entr" presetSubtype="0" fill="hold" grpId="0" nodeType="afterEffect">
                                  <p:stCondLst>
                                    <p:cond delay="0"/>
                                  </p:stCondLst>
                                  <p:iterate type="lt">
                                    <p:tmPct val="26000"/>
                                  </p:iterate>
                                  <p:childTnLst>
                                    <p:set>
                                      <p:cBhvr>
                                        <p:cTn id="429" dur="1" fill="hold">
                                          <p:stCondLst>
                                            <p:cond delay="0"/>
                                          </p:stCondLst>
                                        </p:cTn>
                                        <p:tgtEl>
                                          <p:spTgt spid="65"/>
                                        </p:tgtEl>
                                        <p:attrNameLst>
                                          <p:attrName>style.visibility</p:attrName>
                                        </p:attrNameLst>
                                      </p:cBhvr>
                                      <p:to>
                                        <p:strVal val="visible"/>
                                      </p:to>
                                    </p:set>
                                    <p:animEffect transition="in" filter="fade">
                                      <p:cBhvr>
                                        <p:cTn id="430" dur="38" decel="100000"/>
                                        <p:tgtEl>
                                          <p:spTgt spid="65"/>
                                        </p:tgtEl>
                                      </p:cBhvr>
                                    </p:animEffect>
                                    <p:animScale>
                                      <p:cBhvr>
                                        <p:cTn id="431" dur="38" decel="100000"/>
                                        <p:tgtEl>
                                          <p:spTgt spid="65"/>
                                        </p:tgtEl>
                                      </p:cBhvr>
                                      <p:from x="10000" y="10000"/>
                                      <p:to x="200000" y="450000"/>
                                    </p:animScale>
                                    <p:animScale>
                                      <p:cBhvr>
                                        <p:cTn id="432" dur="62" accel="100000" fill="hold">
                                          <p:stCondLst>
                                            <p:cond delay="38"/>
                                          </p:stCondLst>
                                        </p:cTn>
                                        <p:tgtEl>
                                          <p:spTgt spid="65"/>
                                        </p:tgtEl>
                                      </p:cBhvr>
                                      <p:from x="200000" y="450000"/>
                                      <p:to x="100000" y="100000"/>
                                    </p:animScale>
                                    <p:set>
                                      <p:cBhvr>
                                        <p:cTn id="433" dur="38" fill="hold"/>
                                        <p:tgtEl>
                                          <p:spTgt spid="65"/>
                                        </p:tgtEl>
                                        <p:attrNameLst>
                                          <p:attrName>ppt_x</p:attrName>
                                        </p:attrNameLst>
                                      </p:cBhvr>
                                      <p:to>
                                        <p:strVal val="(0.5)"/>
                                      </p:to>
                                    </p:set>
                                    <p:anim from="(0.5)" to="(#ppt_x)" calcmode="lin" valueType="num">
                                      <p:cBhvr>
                                        <p:cTn id="434" dur="62" accel="100000" fill="hold">
                                          <p:stCondLst>
                                            <p:cond delay="38"/>
                                          </p:stCondLst>
                                        </p:cTn>
                                        <p:tgtEl>
                                          <p:spTgt spid="65"/>
                                        </p:tgtEl>
                                        <p:attrNameLst>
                                          <p:attrName>ppt_x</p:attrName>
                                        </p:attrNameLst>
                                      </p:cBhvr>
                                    </p:anim>
                                    <p:set>
                                      <p:cBhvr>
                                        <p:cTn id="435" dur="38" fill="hold"/>
                                        <p:tgtEl>
                                          <p:spTgt spid="65"/>
                                        </p:tgtEl>
                                        <p:attrNameLst>
                                          <p:attrName>ppt_y</p:attrName>
                                        </p:attrNameLst>
                                      </p:cBhvr>
                                      <p:to>
                                        <p:strVal val="(#ppt_y+0.4)"/>
                                      </p:to>
                                    </p:set>
                                    <p:anim from="(#ppt_y+0.4)" to="(#ppt_y)" calcmode="lin" valueType="num">
                                      <p:cBhvr>
                                        <p:cTn id="436" dur="62" accel="100000" fill="hold">
                                          <p:stCondLst>
                                            <p:cond delay="38"/>
                                          </p:stCondLst>
                                        </p:cTn>
                                        <p:tgtEl>
                                          <p:spTgt spid="65"/>
                                        </p:tgtEl>
                                        <p:attrNameLst>
                                          <p:attrName>ppt_y</p:attrName>
                                        </p:attrNameLst>
                                      </p:cBhvr>
                                    </p:anim>
                                  </p:childTnLst>
                                </p:cTn>
                              </p:par>
                            </p:childTnLst>
                          </p:cTn>
                        </p:par>
                        <p:par>
                          <p:cTn id="437" fill="hold" nodeType="afterGroup">
                            <p:stCondLst>
                              <p:cond delay="5680"/>
                            </p:stCondLst>
                            <p:childTnLst>
                              <p:par>
                                <p:cTn id="438" presetID="51" presetClass="entr" presetSubtype="0" fill="hold" grpId="0" nodeType="afterEffect">
                                  <p:stCondLst>
                                    <p:cond delay="0"/>
                                  </p:stCondLst>
                                  <p:iterate type="lt">
                                    <p:tmPct val="26000"/>
                                  </p:iterate>
                                  <p:childTnLst>
                                    <p:set>
                                      <p:cBhvr>
                                        <p:cTn id="439" dur="1" fill="hold">
                                          <p:stCondLst>
                                            <p:cond delay="0"/>
                                          </p:stCondLst>
                                        </p:cTn>
                                        <p:tgtEl>
                                          <p:spTgt spid="63"/>
                                        </p:tgtEl>
                                        <p:attrNameLst>
                                          <p:attrName>style.visibility</p:attrName>
                                        </p:attrNameLst>
                                      </p:cBhvr>
                                      <p:to>
                                        <p:strVal val="visible"/>
                                      </p:to>
                                    </p:set>
                                    <p:animEffect transition="in" filter="fade">
                                      <p:cBhvr>
                                        <p:cTn id="440" dur="38" decel="100000"/>
                                        <p:tgtEl>
                                          <p:spTgt spid="63"/>
                                        </p:tgtEl>
                                      </p:cBhvr>
                                    </p:animEffect>
                                    <p:animScale>
                                      <p:cBhvr>
                                        <p:cTn id="441" dur="38" decel="100000"/>
                                        <p:tgtEl>
                                          <p:spTgt spid="63"/>
                                        </p:tgtEl>
                                      </p:cBhvr>
                                      <p:from x="10000" y="10000"/>
                                      <p:to x="200000" y="450000"/>
                                    </p:animScale>
                                    <p:animScale>
                                      <p:cBhvr>
                                        <p:cTn id="442" dur="62" accel="100000" fill="hold">
                                          <p:stCondLst>
                                            <p:cond delay="38"/>
                                          </p:stCondLst>
                                        </p:cTn>
                                        <p:tgtEl>
                                          <p:spTgt spid="63"/>
                                        </p:tgtEl>
                                      </p:cBhvr>
                                      <p:from x="200000" y="450000"/>
                                      <p:to x="100000" y="100000"/>
                                    </p:animScale>
                                    <p:set>
                                      <p:cBhvr>
                                        <p:cTn id="443" dur="38" fill="hold"/>
                                        <p:tgtEl>
                                          <p:spTgt spid="63"/>
                                        </p:tgtEl>
                                        <p:attrNameLst>
                                          <p:attrName>ppt_x</p:attrName>
                                        </p:attrNameLst>
                                      </p:cBhvr>
                                      <p:to>
                                        <p:strVal val="(0.5)"/>
                                      </p:to>
                                    </p:set>
                                    <p:anim from="(0.5)" to="(#ppt_x)" calcmode="lin" valueType="num">
                                      <p:cBhvr>
                                        <p:cTn id="444" dur="62" accel="100000" fill="hold">
                                          <p:stCondLst>
                                            <p:cond delay="38"/>
                                          </p:stCondLst>
                                        </p:cTn>
                                        <p:tgtEl>
                                          <p:spTgt spid="63"/>
                                        </p:tgtEl>
                                        <p:attrNameLst>
                                          <p:attrName>ppt_x</p:attrName>
                                        </p:attrNameLst>
                                      </p:cBhvr>
                                    </p:anim>
                                    <p:set>
                                      <p:cBhvr>
                                        <p:cTn id="445" dur="38" fill="hold"/>
                                        <p:tgtEl>
                                          <p:spTgt spid="63"/>
                                        </p:tgtEl>
                                        <p:attrNameLst>
                                          <p:attrName>ppt_y</p:attrName>
                                        </p:attrNameLst>
                                      </p:cBhvr>
                                      <p:to>
                                        <p:strVal val="(#ppt_y+0.4)"/>
                                      </p:to>
                                    </p:set>
                                    <p:anim from="(#ppt_y+0.4)" to="(#ppt_y)" calcmode="lin" valueType="num">
                                      <p:cBhvr>
                                        <p:cTn id="446" dur="62" accel="100000" fill="hold">
                                          <p:stCondLst>
                                            <p:cond delay="38"/>
                                          </p:stCondLst>
                                        </p:cTn>
                                        <p:tgtEl>
                                          <p:spTgt spid="63"/>
                                        </p:tgtEl>
                                        <p:attrNameLst>
                                          <p:attrName>ppt_y</p:attrName>
                                        </p:attrNameLst>
                                      </p:cBhvr>
                                    </p:anim>
                                  </p:childTnLst>
                                </p:cTn>
                              </p:par>
                            </p:childTnLst>
                          </p:cTn>
                        </p:par>
                        <p:par>
                          <p:cTn id="447" fill="hold">
                            <p:stCondLst>
                              <p:cond delay="5832"/>
                            </p:stCondLst>
                            <p:childTnLst>
                              <p:par>
                                <p:cTn id="448" presetID="23" presetClass="entr" presetSubtype="16" fill="hold" nodeType="afterEffect">
                                  <p:stCondLst>
                                    <p:cond delay="0"/>
                                  </p:stCondLst>
                                  <p:childTnLst>
                                    <p:set>
                                      <p:cBhvr>
                                        <p:cTn id="449" dur="1" fill="hold">
                                          <p:stCondLst>
                                            <p:cond delay="0"/>
                                          </p:stCondLst>
                                        </p:cTn>
                                        <p:tgtEl>
                                          <p:spTgt spid="3"/>
                                        </p:tgtEl>
                                        <p:attrNameLst>
                                          <p:attrName>style.visibility</p:attrName>
                                        </p:attrNameLst>
                                      </p:cBhvr>
                                      <p:to>
                                        <p:strVal val="visible"/>
                                      </p:to>
                                    </p:set>
                                    <p:anim calcmode="lin" valueType="num">
                                      <p:cBhvr>
                                        <p:cTn id="450" dur="200" fill="hold"/>
                                        <p:tgtEl>
                                          <p:spTgt spid="3"/>
                                        </p:tgtEl>
                                        <p:attrNameLst>
                                          <p:attrName>ppt_w</p:attrName>
                                        </p:attrNameLst>
                                      </p:cBhvr>
                                      <p:tavLst>
                                        <p:tav tm="0">
                                          <p:val>
                                            <p:fltVal val="0"/>
                                          </p:val>
                                        </p:tav>
                                        <p:tav tm="100000">
                                          <p:val>
                                            <p:strVal val="#ppt_w"/>
                                          </p:val>
                                        </p:tav>
                                      </p:tavLst>
                                    </p:anim>
                                    <p:anim calcmode="lin" valueType="num">
                                      <p:cBhvr>
                                        <p:cTn id="451" dur="200" fill="hold"/>
                                        <p:tgtEl>
                                          <p:spTgt spid="3"/>
                                        </p:tgtEl>
                                        <p:attrNameLst>
                                          <p:attrName>ppt_h</p:attrName>
                                        </p:attrNameLst>
                                      </p:cBhvr>
                                      <p:tavLst>
                                        <p:tav tm="0">
                                          <p:val>
                                            <p:fltVal val="0"/>
                                          </p:val>
                                        </p:tav>
                                        <p:tav tm="100000">
                                          <p:val>
                                            <p:strVal val="#ppt_h"/>
                                          </p:val>
                                        </p:tav>
                                      </p:tavLst>
                                    </p:anim>
                                  </p:childTnLst>
                                </p:cTn>
                              </p:par>
                            </p:childTnLst>
                          </p:cTn>
                        </p:par>
                        <p:par>
                          <p:cTn id="452" fill="hold">
                            <p:stCondLst>
                              <p:cond delay="6032"/>
                            </p:stCondLst>
                            <p:childTnLst>
                              <p:par>
                                <p:cTn id="453" presetID="51" presetClass="entr" presetSubtype="0" fill="hold" grpId="0" nodeType="afterEffect">
                                  <p:stCondLst>
                                    <p:cond delay="0"/>
                                  </p:stCondLst>
                                  <p:iterate type="lt">
                                    <p:tmPct val="26000"/>
                                  </p:iterate>
                                  <p:childTnLst>
                                    <p:set>
                                      <p:cBhvr>
                                        <p:cTn id="454" dur="1" fill="hold">
                                          <p:stCondLst>
                                            <p:cond delay="0"/>
                                          </p:stCondLst>
                                        </p:cTn>
                                        <p:tgtEl>
                                          <p:spTgt spid="4"/>
                                        </p:tgtEl>
                                        <p:attrNameLst>
                                          <p:attrName>style.visibility</p:attrName>
                                        </p:attrNameLst>
                                      </p:cBhvr>
                                      <p:to>
                                        <p:strVal val="visible"/>
                                      </p:to>
                                    </p:set>
                                    <p:animEffect transition="in" filter="fade">
                                      <p:cBhvr>
                                        <p:cTn id="455" dur="38" decel="100000"/>
                                        <p:tgtEl>
                                          <p:spTgt spid="4"/>
                                        </p:tgtEl>
                                      </p:cBhvr>
                                    </p:animEffect>
                                    <p:animScale>
                                      <p:cBhvr>
                                        <p:cTn id="456" dur="38" decel="100000"/>
                                        <p:tgtEl>
                                          <p:spTgt spid="4"/>
                                        </p:tgtEl>
                                      </p:cBhvr>
                                      <p:from x="10000" y="10000"/>
                                      <p:to x="200000" y="450000"/>
                                    </p:animScale>
                                    <p:animScale>
                                      <p:cBhvr>
                                        <p:cTn id="457" dur="62" accel="100000" fill="hold">
                                          <p:stCondLst>
                                            <p:cond delay="38"/>
                                          </p:stCondLst>
                                        </p:cTn>
                                        <p:tgtEl>
                                          <p:spTgt spid="4"/>
                                        </p:tgtEl>
                                      </p:cBhvr>
                                      <p:from x="200000" y="450000"/>
                                      <p:to x="100000" y="100000"/>
                                    </p:animScale>
                                    <p:set>
                                      <p:cBhvr>
                                        <p:cTn id="458" dur="38" fill="hold"/>
                                        <p:tgtEl>
                                          <p:spTgt spid="4"/>
                                        </p:tgtEl>
                                        <p:attrNameLst>
                                          <p:attrName>ppt_x</p:attrName>
                                        </p:attrNameLst>
                                      </p:cBhvr>
                                      <p:to>
                                        <p:strVal val="(0.5)"/>
                                      </p:to>
                                    </p:set>
                                    <p:anim from="(0.5)" to="(#ppt_x)" calcmode="lin" valueType="num">
                                      <p:cBhvr>
                                        <p:cTn id="459" dur="62" accel="100000" fill="hold">
                                          <p:stCondLst>
                                            <p:cond delay="38"/>
                                          </p:stCondLst>
                                        </p:cTn>
                                        <p:tgtEl>
                                          <p:spTgt spid="4"/>
                                        </p:tgtEl>
                                        <p:attrNameLst>
                                          <p:attrName>ppt_x</p:attrName>
                                        </p:attrNameLst>
                                      </p:cBhvr>
                                    </p:anim>
                                    <p:set>
                                      <p:cBhvr>
                                        <p:cTn id="460" dur="38" fill="hold"/>
                                        <p:tgtEl>
                                          <p:spTgt spid="4"/>
                                        </p:tgtEl>
                                        <p:attrNameLst>
                                          <p:attrName>ppt_y</p:attrName>
                                        </p:attrNameLst>
                                      </p:cBhvr>
                                      <p:to>
                                        <p:strVal val="(#ppt_y+0.4)"/>
                                      </p:to>
                                    </p:set>
                                    <p:anim from="(#ppt_y+0.4)" to="(#ppt_y)" calcmode="lin" valueType="num">
                                      <p:cBhvr>
                                        <p:cTn id="461" dur="62" accel="100000" fill="hold">
                                          <p:stCondLst>
                                            <p:cond delay="38"/>
                                          </p:stCondLst>
                                        </p:cTn>
                                        <p:tgtEl>
                                          <p:spTgt spid="4"/>
                                        </p:tgtEl>
                                        <p:attrNameLst>
                                          <p:attrName>ppt_y</p:attrName>
                                        </p:attrNameLst>
                                      </p:cBhvr>
                                    </p:anim>
                                  </p:childTnLst>
                                </p:cTn>
                              </p:par>
                              <p:par>
                                <p:cTn id="462" presetID="15" presetClass="entr" presetSubtype="0" fill="hold" nodeType="withEffect">
                                  <p:stCondLst>
                                    <p:cond delay="0"/>
                                  </p:stCondLst>
                                  <p:childTnLst>
                                    <p:set>
                                      <p:cBhvr>
                                        <p:cTn id="463" dur="1" fill="hold">
                                          <p:stCondLst>
                                            <p:cond delay="0"/>
                                          </p:stCondLst>
                                        </p:cTn>
                                        <p:tgtEl>
                                          <p:spTgt spid="5"/>
                                        </p:tgtEl>
                                        <p:attrNameLst>
                                          <p:attrName>style.visibility</p:attrName>
                                        </p:attrNameLst>
                                      </p:cBhvr>
                                      <p:to>
                                        <p:strVal val="visible"/>
                                      </p:to>
                                    </p:set>
                                    <p:anim calcmode="lin" valueType="num">
                                      <p:cBhvr>
                                        <p:cTn id="464" dur="1000" fill="hold"/>
                                        <p:tgtEl>
                                          <p:spTgt spid="5"/>
                                        </p:tgtEl>
                                        <p:attrNameLst>
                                          <p:attrName>ppt_w</p:attrName>
                                        </p:attrNameLst>
                                      </p:cBhvr>
                                      <p:tavLst>
                                        <p:tav tm="0">
                                          <p:val>
                                            <p:fltVal val="0"/>
                                          </p:val>
                                        </p:tav>
                                        <p:tav tm="100000">
                                          <p:val>
                                            <p:strVal val="#ppt_w"/>
                                          </p:val>
                                        </p:tav>
                                      </p:tavLst>
                                    </p:anim>
                                    <p:anim calcmode="lin" valueType="num">
                                      <p:cBhvr>
                                        <p:cTn id="465" dur="1000" fill="hold"/>
                                        <p:tgtEl>
                                          <p:spTgt spid="5"/>
                                        </p:tgtEl>
                                        <p:attrNameLst>
                                          <p:attrName>ppt_h</p:attrName>
                                        </p:attrNameLst>
                                      </p:cBhvr>
                                      <p:tavLst>
                                        <p:tav tm="0">
                                          <p:val>
                                            <p:fltVal val="0"/>
                                          </p:val>
                                        </p:tav>
                                        <p:tav tm="100000">
                                          <p:val>
                                            <p:strVal val="#ppt_h"/>
                                          </p:val>
                                        </p:tav>
                                      </p:tavLst>
                                    </p:anim>
                                    <p:anim calcmode="lin" valueType="num">
                                      <p:cBhvr>
                                        <p:cTn id="466"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467"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468" fill="hold">
                            <p:stCondLst>
                              <p:cond delay="7032"/>
                            </p:stCondLst>
                            <p:childTnLst>
                              <p:par>
                                <p:cTn id="469" presetID="51" presetClass="entr" presetSubtype="0" fill="hold" grpId="0" nodeType="afterEffect">
                                  <p:stCondLst>
                                    <p:cond delay="0"/>
                                  </p:stCondLst>
                                  <p:iterate type="lt">
                                    <p:tmPct val="26000"/>
                                  </p:iterate>
                                  <p:childTnLst>
                                    <p:set>
                                      <p:cBhvr>
                                        <p:cTn id="470" dur="1" fill="hold">
                                          <p:stCondLst>
                                            <p:cond delay="0"/>
                                          </p:stCondLst>
                                        </p:cTn>
                                        <p:tgtEl>
                                          <p:spTgt spid="6"/>
                                        </p:tgtEl>
                                        <p:attrNameLst>
                                          <p:attrName>style.visibility</p:attrName>
                                        </p:attrNameLst>
                                      </p:cBhvr>
                                      <p:to>
                                        <p:strVal val="visible"/>
                                      </p:to>
                                    </p:set>
                                    <p:animEffect transition="in" filter="fade">
                                      <p:cBhvr>
                                        <p:cTn id="471" dur="38" decel="100000"/>
                                        <p:tgtEl>
                                          <p:spTgt spid="6"/>
                                        </p:tgtEl>
                                      </p:cBhvr>
                                    </p:animEffect>
                                    <p:animScale>
                                      <p:cBhvr>
                                        <p:cTn id="472" dur="38" decel="100000"/>
                                        <p:tgtEl>
                                          <p:spTgt spid="6"/>
                                        </p:tgtEl>
                                      </p:cBhvr>
                                      <p:from x="10000" y="10000"/>
                                      <p:to x="200000" y="450000"/>
                                    </p:animScale>
                                    <p:animScale>
                                      <p:cBhvr>
                                        <p:cTn id="473" dur="62" accel="100000" fill="hold">
                                          <p:stCondLst>
                                            <p:cond delay="38"/>
                                          </p:stCondLst>
                                        </p:cTn>
                                        <p:tgtEl>
                                          <p:spTgt spid="6"/>
                                        </p:tgtEl>
                                      </p:cBhvr>
                                      <p:from x="200000" y="450000"/>
                                      <p:to x="100000" y="100000"/>
                                    </p:animScale>
                                    <p:set>
                                      <p:cBhvr>
                                        <p:cTn id="474" dur="38" fill="hold"/>
                                        <p:tgtEl>
                                          <p:spTgt spid="6"/>
                                        </p:tgtEl>
                                        <p:attrNameLst>
                                          <p:attrName>ppt_x</p:attrName>
                                        </p:attrNameLst>
                                      </p:cBhvr>
                                      <p:to>
                                        <p:strVal val="(0.5)"/>
                                      </p:to>
                                    </p:set>
                                    <p:anim from="(0.5)" to="(#ppt_x)" calcmode="lin" valueType="num">
                                      <p:cBhvr>
                                        <p:cTn id="475" dur="62" accel="100000" fill="hold">
                                          <p:stCondLst>
                                            <p:cond delay="38"/>
                                          </p:stCondLst>
                                        </p:cTn>
                                        <p:tgtEl>
                                          <p:spTgt spid="6"/>
                                        </p:tgtEl>
                                        <p:attrNameLst>
                                          <p:attrName>ppt_x</p:attrName>
                                        </p:attrNameLst>
                                      </p:cBhvr>
                                    </p:anim>
                                    <p:set>
                                      <p:cBhvr>
                                        <p:cTn id="476" dur="38" fill="hold"/>
                                        <p:tgtEl>
                                          <p:spTgt spid="6"/>
                                        </p:tgtEl>
                                        <p:attrNameLst>
                                          <p:attrName>ppt_y</p:attrName>
                                        </p:attrNameLst>
                                      </p:cBhvr>
                                      <p:to>
                                        <p:strVal val="(#ppt_y+0.4)"/>
                                      </p:to>
                                    </p:set>
                                    <p:anim from="(#ppt_y+0.4)" to="(#ppt_y)" calcmode="lin" valueType="num">
                                      <p:cBhvr>
                                        <p:cTn id="477" dur="62" accel="100000" fill="hold">
                                          <p:stCondLst>
                                            <p:cond delay="38"/>
                                          </p:stCondLst>
                                        </p:cTn>
                                        <p:tgtEl>
                                          <p:spTgt spid="6"/>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1" grpId="0"/>
      <p:bldP spid="460832" grpId="0"/>
      <p:bldP spid="460833" grpId="0"/>
      <p:bldP spid="460834" grpId="0"/>
      <p:bldP spid="460835" grpId="0"/>
      <p:bldP spid="460836" grpId="0"/>
      <p:bldP spid="460837" grpId="0"/>
      <p:bldP spid="460838" grpId="0"/>
      <p:bldP spid="460839" grpId="0"/>
      <p:bldP spid="460840" grpId="0"/>
      <p:bldP spid="460841" grpId="0"/>
      <p:bldP spid="460842" grpId="0"/>
      <p:bldP spid="460843" grpId="0"/>
      <p:bldP spid="460844" grpId="0"/>
      <p:bldP spid="460845" grpId="0"/>
      <p:bldP spid="460846" grpId="0"/>
      <p:bldP spid="460847" grpId="0"/>
      <p:bldP spid="460848" grpId="0"/>
      <p:bldP spid="460849" grpId="0"/>
      <p:bldP spid="460850" grpId="0"/>
      <p:bldP spid="460851" grpId="0"/>
      <p:bldP spid="460852" grpId="0"/>
      <p:bldP spid="460853" grpId="0"/>
      <p:bldP spid="460854" grpId="0"/>
      <p:bldP spid="460855" grpId="0" autoUpdateAnimBg="0"/>
      <p:bldP spid="460857" grpId="0"/>
      <p:bldP spid="67" grpId="0"/>
      <p:bldP spid="63" grpId="0"/>
      <p:bldP spid="65" grpId="0"/>
      <p:bldP spid="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0" name="Oval 12">
            <a:extLst>
              <a:ext uri="{FF2B5EF4-FFF2-40B4-BE49-F238E27FC236}">
                <a16:creationId xmlns:a16="http://schemas.microsoft.com/office/drawing/2014/main" id="{EA7158A6-8587-45A1-BF8F-B9BD0497D5B5}"/>
              </a:ext>
            </a:extLst>
          </p:cNvPr>
          <p:cNvSpPr>
            <a:spLocks noChangeArrowheads="1"/>
          </p:cNvSpPr>
          <p:nvPr/>
        </p:nvSpPr>
        <p:spPr bwMode="auto">
          <a:xfrm>
            <a:off x="7739062" y="5404690"/>
            <a:ext cx="1366838" cy="836747"/>
          </a:xfrm>
          <a:prstGeom prst="ellipse">
            <a:avLst/>
          </a:prstGeom>
          <a:solidFill>
            <a:schemeClr val="bg2"/>
          </a:solidFill>
          <a:ln w="19050">
            <a:solidFill>
              <a:srgbClr val="002060"/>
            </a:solidFill>
            <a:round/>
            <a:headEnd/>
            <a:tailEnd/>
          </a:ln>
        </p:spPr>
        <p:txBody>
          <a:bodyPr wrap="none" lIns="90488" tIns="44450" rIns="90488" bIns="44450"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spcBef>
                <a:spcPct val="20000"/>
              </a:spcBef>
              <a:buClr>
                <a:schemeClr val="bg2"/>
              </a:buClr>
              <a:buSzPct val="50000"/>
              <a:buFont typeface="Monotype Sorts"/>
              <a:buNone/>
            </a:pPr>
            <a:endParaRPr lang="en-GB" altLang="en-US" sz="4000">
              <a:latin typeface="+mj-lt"/>
            </a:endParaRPr>
          </a:p>
        </p:txBody>
      </p:sp>
      <p:sp>
        <p:nvSpPr>
          <p:cNvPr id="475150" name="Oval 14">
            <a:extLst>
              <a:ext uri="{FF2B5EF4-FFF2-40B4-BE49-F238E27FC236}">
                <a16:creationId xmlns:a16="http://schemas.microsoft.com/office/drawing/2014/main" id="{1F858BB8-E72D-4ACA-B6C1-802746A9A211}"/>
              </a:ext>
            </a:extLst>
          </p:cNvPr>
          <p:cNvSpPr>
            <a:spLocks noChangeArrowheads="1"/>
          </p:cNvSpPr>
          <p:nvPr/>
        </p:nvSpPr>
        <p:spPr bwMode="auto">
          <a:xfrm>
            <a:off x="1035819" y="4696023"/>
            <a:ext cx="1995843" cy="865187"/>
          </a:xfrm>
          <a:prstGeom prst="ellipse">
            <a:avLst/>
          </a:prstGeom>
          <a:solidFill>
            <a:schemeClr val="bg2"/>
          </a:solidFill>
          <a:ln w="19050">
            <a:solidFill>
              <a:srgbClr val="002060"/>
            </a:solidFill>
            <a:round/>
            <a:headEnd/>
            <a:tailEnd/>
          </a:ln>
        </p:spPr>
        <p:txBody>
          <a:bodyPr wrap="none" lIns="90488" tIns="44450" rIns="90488" bIns="44450"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spcBef>
                <a:spcPct val="20000"/>
              </a:spcBef>
              <a:buClr>
                <a:schemeClr val="bg2"/>
              </a:buClr>
              <a:buSzPct val="50000"/>
              <a:buFont typeface="Monotype Sorts"/>
              <a:buNone/>
            </a:pPr>
            <a:endParaRPr lang="en-GB" altLang="en-US" sz="4000">
              <a:latin typeface="+mj-lt"/>
            </a:endParaRPr>
          </a:p>
        </p:txBody>
      </p:sp>
      <p:sp>
        <p:nvSpPr>
          <p:cNvPr id="475182" name="Oval 46">
            <a:extLst>
              <a:ext uri="{FF2B5EF4-FFF2-40B4-BE49-F238E27FC236}">
                <a16:creationId xmlns:a16="http://schemas.microsoft.com/office/drawing/2014/main" id="{0F0552CF-D955-48CD-9038-B690B41B00C3}"/>
              </a:ext>
            </a:extLst>
          </p:cNvPr>
          <p:cNvSpPr>
            <a:spLocks noChangeArrowheads="1"/>
          </p:cNvSpPr>
          <p:nvPr/>
        </p:nvSpPr>
        <p:spPr bwMode="auto">
          <a:xfrm>
            <a:off x="988658" y="3765129"/>
            <a:ext cx="3565464" cy="925512"/>
          </a:xfrm>
          <a:prstGeom prst="ellipse">
            <a:avLst/>
          </a:prstGeom>
          <a:solidFill>
            <a:schemeClr val="bg2"/>
          </a:solidFill>
          <a:ln w="19050">
            <a:solidFill>
              <a:srgbClr val="002060"/>
            </a:solidFill>
            <a:round/>
            <a:headEnd/>
            <a:tailEnd/>
          </a:ln>
        </p:spPr>
        <p:txBody>
          <a:bodyPr wrap="none" lIns="90488" tIns="44450" rIns="90488" bIns="44450"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spcBef>
                <a:spcPct val="20000"/>
              </a:spcBef>
              <a:buClr>
                <a:schemeClr val="bg2"/>
              </a:buClr>
              <a:buSzPct val="50000"/>
              <a:buFont typeface="Monotype Sorts"/>
              <a:buNone/>
            </a:pPr>
            <a:endParaRPr lang="en-GB" altLang="en-US" sz="4000">
              <a:latin typeface="+mj-lt"/>
            </a:endParaRPr>
          </a:p>
        </p:txBody>
      </p:sp>
      <p:sp>
        <p:nvSpPr>
          <p:cNvPr id="475138" name="Rectangle 2">
            <a:extLst>
              <a:ext uri="{FF2B5EF4-FFF2-40B4-BE49-F238E27FC236}">
                <a16:creationId xmlns:a16="http://schemas.microsoft.com/office/drawing/2014/main" id="{EF016F68-0E16-4D14-BCCE-8D60C4A6B087}"/>
              </a:ext>
            </a:extLst>
          </p:cNvPr>
          <p:cNvSpPr>
            <a:spLocks noChangeArrowheads="1"/>
          </p:cNvSpPr>
          <p:nvPr/>
        </p:nvSpPr>
        <p:spPr bwMode="auto">
          <a:xfrm>
            <a:off x="6794501" y="2080074"/>
            <a:ext cx="2136775" cy="193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lstStyle>
            <a:lvl1pPr marL="3033713" indent="-2805113" defTabSz="2798763">
              <a:defRPr>
                <a:solidFill>
                  <a:schemeClr val="tx1"/>
                </a:solidFill>
                <a:latin typeface="Garamond" panose="02020404030301010803" pitchFamily="18" charset="0"/>
              </a:defRPr>
            </a:lvl1pPr>
            <a:lvl2pPr marL="742950" indent="-285750" defTabSz="2798763">
              <a:defRPr>
                <a:solidFill>
                  <a:schemeClr val="tx1"/>
                </a:solidFill>
                <a:latin typeface="Garamond" panose="02020404030301010803" pitchFamily="18" charset="0"/>
              </a:defRPr>
            </a:lvl2pPr>
            <a:lvl3pPr marL="1143000" indent="-228600" defTabSz="2798763">
              <a:defRPr>
                <a:solidFill>
                  <a:schemeClr val="tx1"/>
                </a:solidFill>
                <a:latin typeface="Garamond" panose="02020404030301010803" pitchFamily="18" charset="0"/>
              </a:defRPr>
            </a:lvl3pPr>
            <a:lvl4pPr marL="1600200" indent="-228600" defTabSz="2798763">
              <a:defRPr>
                <a:solidFill>
                  <a:schemeClr val="tx1"/>
                </a:solidFill>
                <a:latin typeface="Garamond" panose="02020404030301010803" pitchFamily="18" charset="0"/>
              </a:defRPr>
            </a:lvl4pPr>
            <a:lvl5pPr marL="2057400" indent="-228600" defTabSz="2798763">
              <a:defRPr>
                <a:solidFill>
                  <a:schemeClr val="tx1"/>
                </a:solidFill>
                <a:latin typeface="Garamond" panose="02020404030301010803" pitchFamily="18" charset="0"/>
              </a:defRPr>
            </a:lvl5pPr>
            <a:lvl6pPr marL="2514600" indent="-228600" defTabSz="2798763" eaLnBrk="0" fontAlgn="base" hangingPunct="0">
              <a:spcBef>
                <a:spcPct val="0"/>
              </a:spcBef>
              <a:spcAft>
                <a:spcPct val="0"/>
              </a:spcAft>
              <a:defRPr>
                <a:solidFill>
                  <a:schemeClr val="tx1"/>
                </a:solidFill>
                <a:latin typeface="Garamond" panose="02020404030301010803" pitchFamily="18" charset="0"/>
              </a:defRPr>
            </a:lvl6pPr>
            <a:lvl7pPr marL="2971800" indent="-228600" defTabSz="2798763" eaLnBrk="0" fontAlgn="base" hangingPunct="0">
              <a:spcBef>
                <a:spcPct val="0"/>
              </a:spcBef>
              <a:spcAft>
                <a:spcPct val="0"/>
              </a:spcAft>
              <a:defRPr>
                <a:solidFill>
                  <a:schemeClr val="tx1"/>
                </a:solidFill>
                <a:latin typeface="Garamond" panose="02020404030301010803" pitchFamily="18" charset="0"/>
              </a:defRPr>
            </a:lvl7pPr>
            <a:lvl8pPr marL="3429000" indent="-228600" defTabSz="2798763" eaLnBrk="0" fontAlgn="base" hangingPunct="0">
              <a:spcBef>
                <a:spcPct val="0"/>
              </a:spcBef>
              <a:spcAft>
                <a:spcPct val="0"/>
              </a:spcAft>
              <a:defRPr>
                <a:solidFill>
                  <a:schemeClr val="tx1"/>
                </a:solidFill>
                <a:latin typeface="Garamond" panose="02020404030301010803" pitchFamily="18" charset="0"/>
              </a:defRPr>
            </a:lvl8pPr>
            <a:lvl9pPr marL="3886200" indent="-228600" defTabSz="2798763"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US" altLang="en-US" sz="2800" dirty="0">
                <a:solidFill>
                  <a:srgbClr val="232579"/>
                </a:solidFill>
                <a:latin typeface="+mj-lt"/>
              </a:rPr>
              <a:t>Offices away </a:t>
            </a:r>
          </a:p>
          <a:p>
            <a:pPr eaLnBrk="1" hangingPunct="1"/>
            <a:r>
              <a:rPr lang="en-US" altLang="en-US" sz="2800" dirty="0">
                <a:solidFill>
                  <a:srgbClr val="232579"/>
                </a:solidFill>
                <a:latin typeface="+mj-lt"/>
              </a:rPr>
              <a:t>from HQ, field,</a:t>
            </a:r>
          </a:p>
          <a:p>
            <a:pPr eaLnBrk="1" hangingPunct="1"/>
            <a:r>
              <a:rPr lang="en-US" altLang="en-US" sz="2800" dirty="0">
                <a:solidFill>
                  <a:srgbClr val="232579"/>
                </a:solidFill>
                <a:latin typeface="+mj-lt"/>
              </a:rPr>
              <a:t>PK Missions, </a:t>
            </a:r>
          </a:p>
          <a:p>
            <a:pPr eaLnBrk="1" hangingPunct="1"/>
            <a:r>
              <a:rPr lang="en-US" altLang="en-US" sz="2800" dirty="0">
                <a:solidFill>
                  <a:srgbClr val="232579"/>
                </a:solidFill>
                <a:latin typeface="+mj-lt"/>
              </a:rPr>
              <a:t>projects</a:t>
            </a:r>
            <a:r>
              <a:rPr lang="en-US" altLang="en-US" sz="2200" dirty="0">
                <a:latin typeface="+mj-lt"/>
              </a:rPr>
              <a:t>	</a:t>
            </a:r>
          </a:p>
        </p:txBody>
      </p:sp>
      <p:sp>
        <p:nvSpPr>
          <p:cNvPr id="475139" name="Oval 3">
            <a:extLst>
              <a:ext uri="{FF2B5EF4-FFF2-40B4-BE49-F238E27FC236}">
                <a16:creationId xmlns:a16="http://schemas.microsoft.com/office/drawing/2014/main" id="{A35441AF-FD37-4871-A40B-DFE805E4DE5E}"/>
              </a:ext>
            </a:extLst>
          </p:cNvPr>
          <p:cNvSpPr>
            <a:spLocks noChangeArrowheads="1"/>
          </p:cNvSpPr>
          <p:nvPr/>
        </p:nvSpPr>
        <p:spPr bwMode="auto">
          <a:xfrm>
            <a:off x="7879906" y="945529"/>
            <a:ext cx="958850" cy="974725"/>
          </a:xfrm>
          <a:prstGeom prst="ellipse">
            <a:avLst/>
          </a:prstGeom>
          <a:solidFill>
            <a:srgbClr val="DFDBD5"/>
          </a:solidFill>
          <a:ln w="19050">
            <a:solidFill>
              <a:srgbClr val="002060"/>
            </a:solidFill>
            <a:round/>
            <a:headEnd/>
            <a:tailEnd/>
          </a:ln>
        </p:spPr>
        <p:txBody>
          <a:bodyPr wrap="none" lIns="92075" tIns="92075" rIns="92075" bIns="92075"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lnSpc>
                <a:spcPct val="200000"/>
              </a:lnSpc>
            </a:pPr>
            <a:r>
              <a:rPr lang="en-US" altLang="en-US" sz="2400" baseline="20000" dirty="0">
                <a:solidFill>
                  <a:srgbClr val="002060"/>
                </a:solidFill>
                <a:latin typeface="+mj-lt"/>
              </a:rPr>
              <a:t> 74%</a:t>
            </a:r>
          </a:p>
        </p:txBody>
      </p:sp>
      <p:sp>
        <p:nvSpPr>
          <p:cNvPr id="475143" name="Rectangle 7">
            <a:extLst>
              <a:ext uri="{FF2B5EF4-FFF2-40B4-BE49-F238E27FC236}">
                <a16:creationId xmlns:a16="http://schemas.microsoft.com/office/drawing/2014/main" id="{AE7A632C-602C-4ACB-A631-36D5B3FA88E9}"/>
              </a:ext>
            </a:extLst>
          </p:cNvPr>
          <p:cNvSpPr>
            <a:spLocks noChangeArrowheads="1"/>
          </p:cNvSpPr>
          <p:nvPr/>
        </p:nvSpPr>
        <p:spPr bwMode="auto">
          <a:xfrm>
            <a:off x="357188" y="6248400"/>
            <a:ext cx="3324225"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defRPr/>
            </a:pPr>
            <a:r>
              <a:rPr lang="en-US" altLang="en-US" dirty="0">
                <a:solidFill>
                  <a:srgbClr val="002060"/>
                </a:solidFill>
                <a:latin typeface="+mj-lt"/>
              </a:rPr>
              <a:t>*</a:t>
            </a:r>
            <a:r>
              <a:rPr lang="en-US" altLang="en-US" sz="1200" dirty="0">
                <a:solidFill>
                  <a:srgbClr val="002060"/>
                </a:solidFill>
                <a:latin typeface="+mj-lt"/>
              </a:rPr>
              <a:t> These figures include staff in other locations in the same country</a:t>
            </a:r>
          </a:p>
        </p:txBody>
      </p:sp>
      <p:sp>
        <p:nvSpPr>
          <p:cNvPr id="475144" name="Oval 8">
            <a:extLst>
              <a:ext uri="{FF2B5EF4-FFF2-40B4-BE49-F238E27FC236}">
                <a16:creationId xmlns:a16="http://schemas.microsoft.com/office/drawing/2014/main" id="{7856B726-9749-471B-B57C-49774583EB43}"/>
              </a:ext>
            </a:extLst>
          </p:cNvPr>
          <p:cNvSpPr>
            <a:spLocks noChangeArrowheads="1"/>
          </p:cNvSpPr>
          <p:nvPr/>
        </p:nvSpPr>
        <p:spPr bwMode="auto">
          <a:xfrm>
            <a:off x="2661333" y="8070"/>
            <a:ext cx="789927" cy="799745"/>
          </a:xfrm>
          <a:prstGeom prst="ellipse">
            <a:avLst/>
          </a:prstGeom>
          <a:solidFill>
            <a:srgbClr val="DFDBD5"/>
          </a:solidFill>
          <a:ln w="19050">
            <a:solidFill>
              <a:srgbClr val="002060"/>
            </a:solidFill>
            <a:round/>
            <a:headEnd/>
            <a:tailEnd/>
          </a:ln>
        </p:spPr>
        <p:txBody>
          <a:bodyPr wrap="none" lIns="92075" tIns="92075" rIns="92075" bIns="92075"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justLow" eaLnBrk="1" hangingPunct="1">
              <a:lnSpc>
                <a:spcPct val="200000"/>
              </a:lnSpc>
            </a:pPr>
            <a:r>
              <a:rPr lang="en-US" altLang="en-US" sz="2400" baseline="20000" dirty="0">
                <a:solidFill>
                  <a:srgbClr val="002060"/>
                </a:solidFill>
                <a:latin typeface="+mj-lt"/>
              </a:rPr>
              <a:t> 26%</a:t>
            </a:r>
          </a:p>
        </p:txBody>
      </p:sp>
      <p:sp>
        <p:nvSpPr>
          <p:cNvPr id="475145" name="Line 9">
            <a:extLst>
              <a:ext uri="{FF2B5EF4-FFF2-40B4-BE49-F238E27FC236}">
                <a16:creationId xmlns:a16="http://schemas.microsoft.com/office/drawing/2014/main" id="{3176A165-A8F8-4C9A-AF61-76CF6C76C355}"/>
              </a:ext>
            </a:extLst>
          </p:cNvPr>
          <p:cNvSpPr>
            <a:spLocks noChangeShapeType="1"/>
          </p:cNvSpPr>
          <p:nvPr/>
        </p:nvSpPr>
        <p:spPr bwMode="auto">
          <a:xfrm>
            <a:off x="6939199" y="817460"/>
            <a:ext cx="25400" cy="3189087"/>
          </a:xfrm>
          <a:prstGeom prst="line">
            <a:avLst/>
          </a:prstGeom>
          <a:noFill/>
          <a:ln w="25400">
            <a:solidFill>
              <a:schemeClr val="tx1">
                <a:lumMod val="75000"/>
                <a:lumOff val="25000"/>
              </a:schemeClr>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mj-lt"/>
            </a:endParaRPr>
          </a:p>
        </p:txBody>
      </p:sp>
      <p:sp>
        <p:nvSpPr>
          <p:cNvPr id="475146" name="Rectangle 10">
            <a:extLst>
              <a:ext uri="{FF2B5EF4-FFF2-40B4-BE49-F238E27FC236}">
                <a16:creationId xmlns:a16="http://schemas.microsoft.com/office/drawing/2014/main" id="{12BD378F-CA66-427C-914B-C472C5766AA6}"/>
              </a:ext>
            </a:extLst>
          </p:cNvPr>
          <p:cNvSpPr>
            <a:spLocks noChangeArrowheads="1"/>
          </p:cNvSpPr>
          <p:nvPr/>
        </p:nvSpPr>
        <p:spPr bwMode="auto">
          <a:xfrm>
            <a:off x="6045200" y="2551113"/>
            <a:ext cx="3060700" cy="769937"/>
          </a:xfrm>
          <a:prstGeom prst="rect">
            <a:avLst/>
          </a:prstGeom>
          <a:noFill/>
          <a:ln w="12700">
            <a:noFill/>
            <a:miter lim="800000"/>
            <a:headEnd/>
            <a:tailEnd/>
          </a:ln>
          <a:effectLst/>
        </p:spPr>
        <p:txBody>
          <a:bodyPr wrap="none" lIns="0" tIns="0" rIns="0" bIns="0"/>
          <a:lstStyle/>
          <a:p>
            <a:pPr marL="3033713" indent="-2805113" defTabSz="2798763" eaLnBrk="1" fontAlgn="auto" hangingPunct="1">
              <a:lnSpc>
                <a:spcPct val="170000"/>
              </a:lnSpc>
              <a:spcBef>
                <a:spcPts val="0"/>
              </a:spcBef>
              <a:spcAft>
                <a:spcPts val="0"/>
              </a:spcAft>
              <a:defRPr/>
            </a:pPr>
            <a:endParaRPr lang="en-US" sz="2800" dirty="0">
              <a:solidFill>
                <a:srgbClr val="7030A0"/>
              </a:solidFill>
              <a:effectLst>
                <a:outerShdw blurRad="38100" dist="38100" dir="2700000" algn="tl">
                  <a:srgbClr val="000000">
                    <a:alpha val="43137"/>
                  </a:srgbClr>
                </a:outerShdw>
              </a:effectLst>
              <a:latin typeface="+mj-lt"/>
            </a:endParaRPr>
          </a:p>
        </p:txBody>
      </p:sp>
      <p:sp>
        <p:nvSpPr>
          <p:cNvPr id="475147" name="Oval 11">
            <a:extLst>
              <a:ext uri="{FF2B5EF4-FFF2-40B4-BE49-F238E27FC236}">
                <a16:creationId xmlns:a16="http://schemas.microsoft.com/office/drawing/2014/main" id="{DFB2CE8C-AD82-486E-8E0B-4A0888514CAE}"/>
              </a:ext>
            </a:extLst>
          </p:cNvPr>
          <p:cNvSpPr>
            <a:spLocks noChangeArrowheads="1"/>
          </p:cNvSpPr>
          <p:nvPr/>
        </p:nvSpPr>
        <p:spPr bwMode="auto">
          <a:xfrm>
            <a:off x="3435316" y="5611983"/>
            <a:ext cx="1452984" cy="619125"/>
          </a:xfrm>
          <a:prstGeom prst="ellipse">
            <a:avLst/>
          </a:prstGeom>
          <a:solidFill>
            <a:schemeClr val="bg2"/>
          </a:solidFill>
          <a:ln w="19050">
            <a:solidFill>
              <a:srgbClr val="002060"/>
            </a:solidFill>
            <a:round/>
            <a:headEnd/>
            <a:tailEnd/>
          </a:ln>
        </p:spPr>
        <p:txBody>
          <a:bodyPr wrap="none" lIns="90488" tIns="44450" rIns="90488" bIns="44450"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spcBef>
                <a:spcPct val="20000"/>
              </a:spcBef>
              <a:buClr>
                <a:schemeClr val="bg2"/>
              </a:buClr>
              <a:buSzPct val="50000"/>
              <a:buFont typeface="Monotype Sorts"/>
              <a:buNone/>
            </a:pPr>
            <a:endParaRPr lang="en-GB" altLang="en-US" sz="4000">
              <a:latin typeface="+mj-lt"/>
            </a:endParaRPr>
          </a:p>
        </p:txBody>
      </p:sp>
      <p:sp>
        <p:nvSpPr>
          <p:cNvPr id="475151" name="Text Box 15">
            <a:extLst>
              <a:ext uri="{FF2B5EF4-FFF2-40B4-BE49-F238E27FC236}">
                <a16:creationId xmlns:a16="http://schemas.microsoft.com/office/drawing/2014/main" id="{1BFD2CAF-C61E-4C66-B99F-BFA4E1166B02}"/>
              </a:ext>
            </a:extLst>
          </p:cNvPr>
          <p:cNvSpPr txBox="1">
            <a:spLocks noChangeArrowheads="1"/>
          </p:cNvSpPr>
          <p:nvPr/>
        </p:nvSpPr>
        <p:spPr bwMode="auto">
          <a:xfrm>
            <a:off x="0" y="4819538"/>
            <a:ext cx="893683"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800" dirty="0">
                <a:solidFill>
                  <a:srgbClr val="002060"/>
                </a:solidFill>
                <a:latin typeface="+mj-lt"/>
              </a:rPr>
              <a:t>Paris</a:t>
            </a:r>
          </a:p>
        </p:txBody>
      </p:sp>
      <p:sp>
        <p:nvSpPr>
          <p:cNvPr id="475154" name="Text Box 18">
            <a:extLst>
              <a:ext uri="{FF2B5EF4-FFF2-40B4-BE49-F238E27FC236}">
                <a16:creationId xmlns:a16="http://schemas.microsoft.com/office/drawing/2014/main" id="{F57286C7-706A-47D7-9294-6C350521A034}"/>
              </a:ext>
            </a:extLst>
          </p:cNvPr>
          <p:cNvSpPr txBox="1">
            <a:spLocks noChangeArrowheads="1"/>
          </p:cNvSpPr>
          <p:nvPr/>
        </p:nvSpPr>
        <p:spPr bwMode="auto">
          <a:xfrm>
            <a:off x="3657277" y="5105060"/>
            <a:ext cx="1651000"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800" dirty="0">
                <a:solidFill>
                  <a:srgbClr val="002060"/>
                </a:solidFill>
                <a:latin typeface="+mj-lt"/>
              </a:rPr>
              <a:t>Madrid</a:t>
            </a:r>
          </a:p>
        </p:txBody>
      </p:sp>
      <p:sp>
        <p:nvSpPr>
          <p:cNvPr id="475155" name="Text Box 19">
            <a:extLst>
              <a:ext uri="{FF2B5EF4-FFF2-40B4-BE49-F238E27FC236}">
                <a16:creationId xmlns:a16="http://schemas.microsoft.com/office/drawing/2014/main" id="{FFA6DB0E-5D6D-45E0-BEBA-E911AE3ECCF0}"/>
              </a:ext>
            </a:extLst>
          </p:cNvPr>
          <p:cNvSpPr txBox="1">
            <a:spLocks noChangeArrowheads="1"/>
          </p:cNvSpPr>
          <p:nvPr/>
        </p:nvSpPr>
        <p:spPr bwMode="auto">
          <a:xfrm>
            <a:off x="6923229" y="936671"/>
            <a:ext cx="1447800" cy="475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400" dirty="0">
                <a:solidFill>
                  <a:srgbClr val="002060"/>
                </a:solidFill>
                <a:latin typeface="+mj-lt"/>
              </a:rPr>
              <a:t>92,486</a:t>
            </a:r>
          </a:p>
        </p:txBody>
      </p:sp>
      <p:sp>
        <p:nvSpPr>
          <p:cNvPr id="475158" name="Text Box 22">
            <a:extLst>
              <a:ext uri="{FF2B5EF4-FFF2-40B4-BE49-F238E27FC236}">
                <a16:creationId xmlns:a16="http://schemas.microsoft.com/office/drawing/2014/main" id="{92DF6BDF-EEDB-4470-B05A-092C1FAEBFE7}"/>
              </a:ext>
            </a:extLst>
          </p:cNvPr>
          <p:cNvSpPr txBox="1">
            <a:spLocks noChangeArrowheads="1"/>
          </p:cNvSpPr>
          <p:nvPr/>
        </p:nvSpPr>
        <p:spPr bwMode="auto">
          <a:xfrm>
            <a:off x="4219963" y="5611984"/>
            <a:ext cx="720725"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000" dirty="0">
                <a:solidFill>
                  <a:srgbClr val="002060"/>
                </a:solidFill>
                <a:latin typeface="+mj-lt"/>
              </a:rPr>
              <a:t>147</a:t>
            </a:r>
          </a:p>
        </p:txBody>
      </p:sp>
      <p:pic>
        <p:nvPicPr>
          <p:cNvPr id="475160" name="Picture 24">
            <a:extLst>
              <a:ext uri="{FF2B5EF4-FFF2-40B4-BE49-F238E27FC236}">
                <a16:creationId xmlns:a16="http://schemas.microsoft.com/office/drawing/2014/main" id="{22371C3D-D300-4475-9B5C-D6DBAC755D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1800" y="5728785"/>
            <a:ext cx="601663"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5161" name="Picture 25">
            <a:extLst>
              <a:ext uri="{FF2B5EF4-FFF2-40B4-BE49-F238E27FC236}">
                <a16:creationId xmlns:a16="http://schemas.microsoft.com/office/drawing/2014/main" id="{5A8431D0-8E74-4871-9F64-7DB41C5A10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3525" y="4813498"/>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5162" name="Oval 26">
            <a:extLst>
              <a:ext uri="{FF2B5EF4-FFF2-40B4-BE49-F238E27FC236}">
                <a16:creationId xmlns:a16="http://schemas.microsoft.com/office/drawing/2014/main" id="{BADB16E7-2EE8-4996-A315-388703AC235F}"/>
              </a:ext>
            </a:extLst>
          </p:cNvPr>
          <p:cNvSpPr>
            <a:spLocks noChangeArrowheads="1"/>
          </p:cNvSpPr>
          <p:nvPr/>
        </p:nvSpPr>
        <p:spPr bwMode="auto">
          <a:xfrm>
            <a:off x="620095" y="1094141"/>
            <a:ext cx="5205413" cy="1114425"/>
          </a:xfrm>
          <a:prstGeom prst="ellipse">
            <a:avLst/>
          </a:prstGeom>
          <a:solidFill>
            <a:schemeClr val="bg2"/>
          </a:solidFill>
          <a:ln w="19050">
            <a:solidFill>
              <a:srgbClr val="002060"/>
            </a:solidFill>
            <a:round/>
            <a:headEnd/>
            <a:tailEnd/>
          </a:ln>
        </p:spPr>
        <p:txBody>
          <a:bodyPr wrap="none" lIns="90488" tIns="44450" rIns="90488" bIns="44450"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spcBef>
                <a:spcPct val="20000"/>
              </a:spcBef>
              <a:buClr>
                <a:schemeClr val="bg2"/>
              </a:buClr>
              <a:buSzPct val="50000"/>
              <a:buFont typeface="Monotype Sorts"/>
              <a:buNone/>
            </a:pPr>
            <a:endParaRPr lang="en-GB" altLang="en-US" sz="4000">
              <a:latin typeface="+mj-lt"/>
            </a:endParaRPr>
          </a:p>
        </p:txBody>
      </p:sp>
      <p:sp>
        <p:nvSpPr>
          <p:cNvPr id="475163" name="Text Box 27">
            <a:extLst>
              <a:ext uri="{FF2B5EF4-FFF2-40B4-BE49-F238E27FC236}">
                <a16:creationId xmlns:a16="http://schemas.microsoft.com/office/drawing/2014/main" id="{63D511C3-342C-4DAC-BC8A-5DEF338981BD}"/>
              </a:ext>
            </a:extLst>
          </p:cNvPr>
          <p:cNvSpPr txBox="1">
            <a:spLocks noChangeArrowheads="1"/>
          </p:cNvSpPr>
          <p:nvPr/>
        </p:nvSpPr>
        <p:spPr bwMode="auto">
          <a:xfrm>
            <a:off x="-74436" y="881071"/>
            <a:ext cx="1309688"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800" dirty="0">
                <a:solidFill>
                  <a:srgbClr val="002060"/>
                </a:solidFill>
                <a:latin typeface="+mj-lt"/>
              </a:rPr>
              <a:t>Geneva</a:t>
            </a:r>
          </a:p>
        </p:txBody>
      </p:sp>
      <p:pic>
        <p:nvPicPr>
          <p:cNvPr id="475165" name="Picture 29">
            <a:extLst>
              <a:ext uri="{FF2B5EF4-FFF2-40B4-BE49-F238E27FC236}">
                <a16:creationId xmlns:a16="http://schemas.microsoft.com/office/drawing/2014/main" id="{0A26DC07-A3C0-4C80-B3AB-A1C42E8AEA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9908" y="1146529"/>
            <a:ext cx="500062"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5166" name="Picture 30" descr="UPU">
            <a:extLst>
              <a:ext uri="{FF2B5EF4-FFF2-40B4-BE49-F238E27FC236}">
                <a16:creationId xmlns:a16="http://schemas.microsoft.com/office/drawing/2014/main" id="{758848F7-CE95-4F21-8C4A-289A547A732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2770" y="1619604"/>
            <a:ext cx="596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5167" name="Picture 31" descr="ITU">
            <a:extLst>
              <a:ext uri="{FF2B5EF4-FFF2-40B4-BE49-F238E27FC236}">
                <a16:creationId xmlns:a16="http://schemas.microsoft.com/office/drawing/2014/main" id="{4EF1E7C2-7591-455E-A043-562F94E945B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6733" y="1564041"/>
            <a:ext cx="596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5168" name="Rectangle 32">
            <a:extLst>
              <a:ext uri="{FF2B5EF4-FFF2-40B4-BE49-F238E27FC236}">
                <a16:creationId xmlns:a16="http://schemas.microsoft.com/office/drawing/2014/main" id="{58EBE479-81A5-42AE-BF54-97BC0DF76C3E}"/>
              </a:ext>
            </a:extLst>
          </p:cNvPr>
          <p:cNvSpPr>
            <a:spLocks noGrp="1" noChangeArrowheads="1"/>
          </p:cNvSpPr>
          <p:nvPr>
            <p:ph type="title"/>
          </p:nvPr>
        </p:nvSpPr>
        <p:spPr>
          <a:xfrm>
            <a:off x="231775" y="180975"/>
            <a:ext cx="3692525" cy="809625"/>
          </a:xfrm>
        </p:spPr>
        <p:txBody>
          <a:bodyPr lIns="90487" rIns="90487" anchor="t">
            <a:normAutofit fontScale="90000"/>
          </a:bodyPr>
          <a:lstStyle/>
          <a:p>
            <a:r>
              <a:rPr lang="en-US" altLang="en-US" dirty="0">
                <a:ln>
                  <a:noFill/>
                </a:ln>
                <a:solidFill>
                  <a:srgbClr val="002060"/>
                </a:solidFill>
              </a:rPr>
              <a:t>HQ  32</a:t>
            </a:r>
            <a:r>
              <a:rPr lang="en-US" altLang="en-US" dirty="0">
                <a:solidFill>
                  <a:srgbClr val="002060"/>
                </a:solidFill>
              </a:rPr>
              <a:t>,950 </a:t>
            </a:r>
            <a:r>
              <a:rPr lang="en-US" altLang="en-US" sz="900" dirty="0">
                <a:solidFill>
                  <a:srgbClr val="002060"/>
                </a:solidFill>
              </a:rPr>
              <a:t>staff</a:t>
            </a:r>
            <a:br>
              <a:rPr lang="en-US" altLang="en-US" dirty="0">
                <a:solidFill>
                  <a:srgbClr val="002060"/>
                </a:solidFill>
              </a:rPr>
            </a:br>
            <a:endParaRPr lang="en-US" altLang="en-US" dirty="0">
              <a:ln>
                <a:noFill/>
              </a:ln>
              <a:solidFill>
                <a:srgbClr val="002060"/>
              </a:solidFill>
            </a:endParaRPr>
          </a:p>
        </p:txBody>
      </p:sp>
      <p:pic>
        <p:nvPicPr>
          <p:cNvPr id="475169" name="Picture 33">
            <a:extLst>
              <a:ext uri="{FF2B5EF4-FFF2-40B4-BE49-F238E27FC236}">
                <a16:creationId xmlns:a16="http://schemas.microsoft.com/office/drawing/2014/main" id="{824F8A38-B689-46B4-8A3F-C9E44947311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03008" y="1151291"/>
            <a:ext cx="558800" cy="568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75170" name="Picture 34">
            <a:extLst>
              <a:ext uri="{FF2B5EF4-FFF2-40B4-BE49-F238E27FC236}">
                <a16:creationId xmlns:a16="http://schemas.microsoft.com/office/drawing/2014/main" id="{FCE03E09-0350-4789-B114-959D319945D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21720" y="1414816"/>
            <a:ext cx="461963"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5171" name="Picture 35">
            <a:extLst>
              <a:ext uri="{FF2B5EF4-FFF2-40B4-BE49-F238E27FC236}">
                <a16:creationId xmlns:a16="http://schemas.microsoft.com/office/drawing/2014/main" id="{DD5D0E25-025C-4B05-9FBC-50706FCA01F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12358" y="1610079"/>
            <a:ext cx="708025"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5172" name="Text Box 36">
            <a:extLst>
              <a:ext uri="{FF2B5EF4-FFF2-40B4-BE49-F238E27FC236}">
                <a16:creationId xmlns:a16="http://schemas.microsoft.com/office/drawing/2014/main" id="{14B29952-3325-4745-A257-3AB7529477D7}"/>
              </a:ext>
            </a:extLst>
          </p:cNvPr>
          <p:cNvSpPr txBox="1">
            <a:spLocks noChangeArrowheads="1"/>
          </p:cNvSpPr>
          <p:nvPr/>
        </p:nvSpPr>
        <p:spPr bwMode="auto">
          <a:xfrm>
            <a:off x="4750770" y="1444979"/>
            <a:ext cx="1257300"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000" dirty="0">
                <a:solidFill>
                  <a:srgbClr val="002060"/>
                </a:solidFill>
                <a:latin typeface="+mj-lt"/>
              </a:rPr>
              <a:t>12,410</a:t>
            </a:r>
          </a:p>
        </p:txBody>
      </p:sp>
      <p:pic>
        <p:nvPicPr>
          <p:cNvPr id="475173" name="Picture 37" descr="ilo_logo-150-A">
            <a:extLst>
              <a:ext uri="{FF2B5EF4-FFF2-40B4-BE49-F238E27FC236}">
                <a16:creationId xmlns:a16="http://schemas.microsoft.com/office/drawing/2014/main" id="{C934E797-36B7-438A-ACA0-9E2B1AA7E030}"/>
              </a:ext>
            </a:extLst>
          </p:cNvPr>
          <p:cNvPicPr>
            <a:picLocks noChangeAspect="1" noChangeArrowheads="1"/>
          </p:cNvPicPr>
          <p:nvPr/>
        </p:nvPicPr>
        <p:blipFill>
          <a:blip r:embed="rId11">
            <a:clrChange>
              <a:clrFrom>
                <a:srgbClr val="FAF8FD"/>
              </a:clrFrom>
              <a:clrTo>
                <a:srgbClr val="FAF8FD">
                  <a:alpha val="0"/>
                </a:srgbClr>
              </a:clrTo>
            </a:clrChange>
            <a:extLst>
              <a:ext uri="{28A0092B-C50C-407E-A947-70E740481C1C}">
                <a14:useLocalDpi xmlns:a14="http://schemas.microsoft.com/office/drawing/2010/main" val="0"/>
              </a:ext>
            </a:extLst>
          </a:blip>
          <a:srcRect/>
          <a:stretch>
            <a:fillRect/>
          </a:stretch>
        </p:blipFill>
        <p:spPr bwMode="auto">
          <a:xfrm>
            <a:off x="1426545" y="1448154"/>
            <a:ext cx="666750" cy="511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75174" name="Text Box 38">
            <a:extLst>
              <a:ext uri="{FF2B5EF4-FFF2-40B4-BE49-F238E27FC236}">
                <a16:creationId xmlns:a16="http://schemas.microsoft.com/office/drawing/2014/main" id="{3D91185F-277B-47C7-BFDA-8FB0B25FC647}"/>
              </a:ext>
            </a:extLst>
          </p:cNvPr>
          <p:cNvSpPr txBox="1">
            <a:spLocks noChangeArrowheads="1"/>
          </p:cNvSpPr>
          <p:nvPr/>
        </p:nvSpPr>
        <p:spPr bwMode="auto">
          <a:xfrm>
            <a:off x="2118850" y="4889582"/>
            <a:ext cx="1022350" cy="411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000" dirty="0">
                <a:solidFill>
                  <a:srgbClr val="002060"/>
                </a:solidFill>
                <a:latin typeface="+mj-lt"/>
              </a:rPr>
              <a:t>1,375</a:t>
            </a:r>
          </a:p>
        </p:txBody>
      </p:sp>
      <p:sp>
        <p:nvSpPr>
          <p:cNvPr id="475175" name="Text Box 39">
            <a:extLst>
              <a:ext uri="{FF2B5EF4-FFF2-40B4-BE49-F238E27FC236}">
                <a16:creationId xmlns:a16="http://schemas.microsoft.com/office/drawing/2014/main" id="{DE649D74-4575-46DA-9BE2-DF53DAE2F17C}"/>
              </a:ext>
            </a:extLst>
          </p:cNvPr>
          <p:cNvSpPr txBox="1">
            <a:spLocks noChangeArrowheads="1"/>
          </p:cNvSpPr>
          <p:nvPr/>
        </p:nvSpPr>
        <p:spPr bwMode="auto">
          <a:xfrm>
            <a:off x="0" y="5692191"/>
            <a:ext cx="1522870"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800" dirty="0">
                <a:solidFill>
                  <a:srgbClr val="002060"/>
                </a:solidFill>
                <a:latin typeface="+mj-lt"/>
              </a:rPr>
              <a:t>Montreal</a:t>
            </a:r>
          </a:p>
        </p:txBody>
      </p:sp>
      <p:sp>
        <p:nvSpPr>
          <p:cNvPr id="475149" name="Oval 13">
            <a:extLst>
              <a:ext uri="{FF2B5EF4-FFF2-40B4-BE49-F238E27FC236}">
                <a16:creationId xmlns:a16="http://schemas.microsoft.com/office/drawing/2014/main" id="{8B7BCFA6-F03E-4447-A30D-FB69F1ABDBAE}"/>
              </a:ext>
            </a:extLst>
          </p:cNvPr>
          <p:cNvSpPr>
            <a:spLocks noChangeArrowheads="1"/>
          </p:cNvSpPr>
          <p:nvPr/>
        </p:nvSpPr>
        <p:spPr bwMode="auto">
          <a:xfrm>
            <a:off x="1919155" y="5594691"/>
            <a:ext cx="1368232" cy="744831"/>
          </a:xfrm>
          <a:prstGeom prst="ellipse">
            <a:avLst/>
          </a:prstGeom>
          <a:solidFill>
            <a:schemeClr val="bg2"/>
          </a:solidFill>
          <a:ln w="19050">
            <a:solidFill>
              <a:srgbClr val="002060"/>
            </a:solidFill>
            <a:round/>
            <a:headEnd/>
            <a:tailEnd/>
          </a:ln>
        </p:spPr>
        <p:txBody>
          <a:bodyPr wrap="none" lIns="90488" tIns="44450" rIns="90488" bIns="44450"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spcBef>
                <a:spcPct val="20000"/>
              </a:spcBef>
              <a:buClr>
                <a:schemeClr val="bg2"/>
              </a:buClr>
              <a:buSzPct val="50000"/>
              <a:buFont typeface="Monotype Sorts"/>
              <a:buNone/>
            </a:pPr>
            <a:endParaRPr lang="en-GB" altLang="en-US" sz="4000">
              <a:latin typeface="+mj-lt"/>
            </a:endParaRPr>
          </a:p>
        </p:txBody>
      </p:sp>
      <p:pic>
        <p:nvPicPr>
          <p:cNvPr id="475159" name="Picture 23">
            <a:extLst>
              <a:ext uri="{FF2B5EF4-FFF2-40B4-BE49-F238E27FC236}">
                <a16:creationId xmlns:a16="http://schemas.microsoft.com/office/drawing/2014/main" id="{41CCEB5A-7D9A-4F36-97ED-FE8B48F6243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199114" y="5748594"/>
            <a:ext cx="532471" cy="482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5177" name="Oval 41">
            <a:extLst>
              <a:ext uri="{FF2B5EF4-FFF2-40B4-BE49-F238E27FC236}">
                <a16:creationId xmlns:a16="http://schemas.microsoft.com/office/drawing/2014/main" id="{35779C44-1CF8-4283-AF07-98044053986D}"/>
              </a:ext>
            </a:extLst>
          </p:cNvPr>
          <p:cNvSpPr>
            <a:spLocks noChangeArrowheads="1"/>
          </p:cNvSpPr>
          <p:nvPr/>
        </p:nvSpPr>
        <p:spPr bwMode="auto">
          <a:xfrm>
            <a:off x="988658" y="2984501"/>
            <a:ext cx="3385321" cy="947593"/>
          </a:xfrm>
          <a:prstGeom prst="ellipse">
            <a:avLst/>
          </a:prstGeom>
          <a:solidFill>
            <a:schemeClr val="bg2"/>
          </a:solidFill>
          <a:ln w="19050">
            <a:solidFill>
              <a:srgbClr val="002060"/>
            </a:solidFill>
            <a:round/>
            <a:headEnd/>
            <a:tailEnd/>
          </a:ln>
        </p:spPr>
        <p:txBody>
          <a:bodyPr wrap="none" lIns="90488" tIns="44450" rIns="90488" bIns="44450"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spcBef>
                <a:spcPct val="20000"/>
              </a:spcBef>
              <a:buClr>
                <a:schemeClr val="bg2"/>
              </a:buClr>
              <a:buSzPct val="50000"/>
              <a:buFont typeface="Monotype Sorts"/>
              <a:buNone/>
            </a:pPr>
            <a:endParaRPr lang="en-GB" altLang="en-US" sz="4000">
              <a:latin typeface="+mj-lt"/>
            </a:endParaRPr>
          </a:p>
        </p:txBody>
      </p:sp>
      <p:pic>
        <p:nvPicPr>
          <p:cNvPr id="475178" name="Picture 42" descr="unido">
            <a:extLst>
              <a:ext uri="{FF2B5EF4-FFF2-40B4-BE49-F238E27FC236}">
                <a16:creationId xmlns:a16="http://schemas.microsoft.com/office/drawing/2014/main" id="{6C984EC3-3878-4B93-9853-288A5DACE42B}"/>
              </a:ext>
            </a:extLst>
          </p:cNvPr>
          <p:cNvPicPr>
            <a:picLocks noChangeAspect="1" noChangeArrowheads="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06663" y="3148013"/>
            <a:ext cx="876300" cy="6715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75179" name="Text Box 43">
            <a:extLst>
              <a:ext uri="{FF2B5EF4-FFF2-40B4-BE49-F238E27FC236}">
                <a16:creationId xmlns:a16="http://schemas.microsoft.com/office/drawing/2014/main" id="{C08C6BE9-3691-411B-A1F1-EDDD4C459C42}"/>
              </a:ext>
            </a:extLst>
          </p:cNvPr>
          <p:cNvSpPr txBox="1">
            <a:spLocks noChangeArrowheads="1"/>
          </p:cNvSpPr>
          <p:nvPr/>
        </p:nvSpPr>
        <p:spPr bwMode="auto">
          <a:xfrm>
            <a:off x="3390900" y="3224213"/>
            <a:ext cx="952500"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000" dirty="0">
                <a:solidFill>
                  <a:srgbClr val="002060"/>
                </a:solidFill>
                <a:latin typeface="+mj-lt"/>
              </a:rPr>
              <a:t>4,426</a:t>
            </a:r>
          </a:p>
        </p:txBody>
      </p:sp>
      <p:pic>
        <p:nvPicPr>
          <p:cNvPr id="475180" name="Picture 44">
            <a:extLst>
              <a:ext uri="{FF2B5EF4-FFF2-40B4-BE49-F238E27FC236}">
                <a16:creationId xmlns:a16="http://schemas.microsoft.com/office/drawing/2014/main" id="{F66A1B9B-2677-4C27-9ED1-2C3D9404926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717675" y="3127375"/>
            <a:ext cx="674688"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5181" name="Text Box 45">
            <a:extLst>
              <a:ext uri="{FF2B5EF4-FFF2-40B4-BE49-F238E27FC236}">
                <a16:creationId xmlns:a16="http://schemas.microsoft.com/office/drawing/2014/main" id="{36BC05A1-5DE9-4F20-9EFD-923B9F20C72F}"/>
              </a:ext>
            </a:extLst>
          </p:cNvPr>
          <p:cNvSpPr txBox="1">
            <a:spLocks noChangeArrowheads="1"/>
          </p:cNvSpPr>
          <p:nvPr/>
        </p:nvSpPr>
        <p:spPr bwMode="auto">
          <a:xfrm>
            <a:off x="-16884" y="3313785"/>
            <a:ext cx="1209244"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800" dirty="0">
                <a:solidFill>
                  <a:srgbClr val="002060"/>
                </a:solidFill>
                <a:latin typeface="+mj-lt"/>
              </a:rPr>
              <a:t>Vienna</a:t>
            </a:r>
          </a:p>
        </p:txBody>
      </p:sp>
      <p:pic>
        <p:nvPicPr>
          <p:cNvPr id="475183" name="Picture 47">
            <a:extLst>
              <a:ext uri="{FF2B5EF4-FFF2-40B4-BE49-F238E27FC236}">
                <a16:creationId xmlns:a16="http://schemas.microsoft.com/office/drawing/2014/main" id="{1A720162-3002-45E6-9148-EE6E86E6633C}"/>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128963" y="3935413"/>
            <a:ext cx="338137"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5184" name="Picture 48">
            <a:extLst>
              <a:ext uri="{FF2B5EF4-FFF2-40B4-BE49-F238E27FC236}">
                <a16:creationId xmlns:a16="http://schemas.microsoft.com/office/drawing/2014/main" id="{47DFBFA0-A8B3-478E-A9A1-96EF362ECE66}"/>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312988" y="3965575"/>
            <a:ext cx="51435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5185" name="Picture 49">
            <a:extLst>
              <a:ext uri="{FF2B5EF4-FFF2-40B4-BE49-F238E27FC236}">
                <a16:creationId xmlns:a16="http://schemas.microsoft.com/office/drawing/2014/main" id="{93676E72-52D0-4964-8C8D-4B9FCDE1EBF1}"/>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395413" y="3976688"/>
            <a:ext cx="449262"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75186" name="Text Box 50">
            <a:extLst>
              <a:ext uri="{FF2B5EF4-FFF2-40B4-BE49-F238E27FC236}">
                <a16:creationId xmlns:a16="http://schemas.microsoft.com/office/drawing/2014/main" id="{0D8A8824-610E-451D-931D-D9B0F155CB96}"/>
              </a:ext>
            </a:extLst>
          </p:cNvPr>
          <p:cNvSpPr txBox="1">
            <a:spLocks noChangeArrowheads="1"/>
          </p:cNvSpPr>
          <p:nvPr/>
        </p:nvSpPr>
        <p:spPr bwMode="auto">
          <a:xfrm>
            <a:off x="4539143" y="3778528"/>
            <a:ext cx="1420813"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800" dirty="0">
                <a:solidFill>
                  <a:srgbClr val="002060"/>
                </a:solidFill>
                <a:latin typeface="+mj-lt"/>
              </a:rPr>
              <a:t>Rome</a:t>
            </a:r>
          </a:p>
        </p:txBody>
      </p:sp>
      <p:sp>
        <p:nvSpPr>
          <p:cNvPr id="475187" name="Text Box 51">
            <a:extLst>
              <a:ext uri="{FF2B5EF4-FFF2-40B4-BE49-F238E27FC236}">
                <a16:creationId xmlns:a16="http://schemas.microsoft.com/office/drawing/2014/main" id="{60378B0D-0C64-4496-BD7E-F4294C9EE6C5}"/>
              </a:ext>
            </a:extLst>
          </p:cNvPr>
          <p:cNvSpPr txBox="1">
            <a:spLocks noChangeArrowheads="1"/>
          </p:cNvSpPr>
          <p:nvPr/>
        </p:nvSpPr>
        <p:spPr bwMode="auto">
          <a:xfrm>
            <a:off x="3548063" y="3924300"/>
            <a:ext cx="1039812"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000" dirty="0">
                <a:solidFill>
                  <a:srgbClr val="002060"/>
                </a:solidFill>
                <a:latin typeface="+mj-lt"/>
              </a:rPr>
              <a:t>3,515</a:t>
            </a:r>
          </a:p>
        </p:txBody>
      </p:sp>
      <p:sp>
        <p:nvSpPr>
          <p:cNvPr id="475188" name="Oval 52">
            <a:extLst>
              <a:ext uri="{FF2B5EF4-FFF2-40B4-BE49-F238E27FC236}">
                <a16:creationId xmlns:a16="http://schemas.microsoft.com/office/drawing/2014/main" id="{51298F3D-B4FF-4058-B834-4AF725AEB314}"/>
              </a:ext>
            </a:extLst>
          </p:cNvPr>
          <p:cNvSpPr>
            <a:spLocks noChangeArrowheads="1"/>
          </p:cNvSpPr>
          <p:nvPr/>
        </p:nvSpPr>
        <p:spPr bwMode="auto">
          <a:xfrm>
            <a:off x="693095" y="2199042"/>
            <a:ext cx="4195206" cy="964973"/>
          </a:xfrm>
          <a:prstGeom prst="ellipse">
            <a:avLst/>
          </a:prstGeom>
          <a:solidFill>
            <a:schemeClr val="bg2"/>
          </a:solidFill>
          <a:ln w="19050">
            <a:solidFill>
              <a:srgbClr val="002060"/>
            </a:solidFill>
            <a:round/>
            <a:headEnd/>
            <a:tailEnd/>
          </a:ln>
        </p:spPr>
        <p:txBody>
          <a:bodyPr wrap="none" lIns="90488" tIns="44450" rIns="90488" bIns="44450"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spcBef>
                <a:spcPct val="20000"/>
              </a:spcBef>
              <a:buClr>
                <a:schemeClr val="bg2"/>
              </a:buClr>
              <a:buSzPct val="50000"/>
              <a:buFont typeface="Monotype Sorts"/>
              <a:buNone/>
            </a:pPr>
            <a:endParaRPr lang="en-GB" altLang="en-US" sz="4000" dirty="0">
              <a:latin typeface="+mj-lt"/>
            </a:endParaRPr>
          </a:p>
        </p:txBody>
      </p:sp>
      <p:pic>
        <p:nvPicPr>
          <p:cNvPr id="475190" name="Picture 54">
            <a:extLst>
              <a:ext uri="{FF2B5EF4-FFF2-40B4-BE49-F238E27FC236}">
                <a16:creationId xmlns:a16="http://schemas.microsoft.com/office/drawing/2014/main" id="{CA069570-D2F6-4747-A27E-68014478BBB6}"/>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035800" y="2657600"/>
            <a:ext cx="382588"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5191" name="Picture 55">
            <a:extLst>
              <a:ext uri="{FF2B5EF4-FFF2-40B4-BE49-F238E27FC236}">
                <a16:creationId xmlns:a16="http://schemas.microsoft.com/office/drawing/2014/main" id="{3673D319-6277-43A4-9EEA-CF1A8ED8A9B5}"/>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676400" y="2341563"/>
            <a:ext cx="760413" cy="5635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75192" name="Picture 56">
            <a:extLst>
              <a:ext uri="{FF2B5EF4-FFF2-40B4-BE49-F238E27FC236}">
                <a16:creationId xmlns:a16="http://schemas.microsoft.com/office/drawing/2014/main" id="{CFF3F32E-EC41-4DE8-92E0-04E128D25097}"/>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109663" y="2497138"/>
            <a:ext cx="538162"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75194" name="Text Box 58">
            <a:extLst>
              <a:ext uri="{FF2B5EF4-FFF2-40B4-BE49-F238E27FC236}">
                <a16:creationId xmlns:a16="http://schemas.microsoft.com/office/drawing/2014/main" id="{9FD31774-59BC-45E0-8AFE-01FC54F24695}"/>
              </a:ext>
            </a:extLst>
          </p:cNvPr>
          <p:cNvSpPr txBox="1">
            <a:spLocks noChangeArrowheads="1"/>
          </p:cNvSpPr>
          <p:nvPr/>
        </p:nvSpPr>
        <p:spPr bwMode="auto">
          <a:xfrm>
            <a:off x="4917645" y="2360415"/>
            <a:ext cx="2097088"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800" dirty="0">
                <a:solidFill>
                  <a:srgbClr val="002060"/>
                </a:solidFill>
                <a:latin typeface="+mj-lt"/>
              </a:rPr>
              <a:t>New York</a:t>
            </a:r>
          </a:p>
        </p:txBody>
      </p:sp>
      <p:sp>
        <p:nvSpPr>
          <p:cNvPr id="475195" name="Text Box 59">
            <a:extLst>
              <a:ext uri="{FF2B5EF4-FFF2-40B4-BE49-F238E27FC236}">
                <a16:creationId xmlns:a16="http://schemas.microsoft.com/office/drawing/2014/main" id="{3947B6D7-4FB3-481C-9ABA-1635CC3C8D0D}"/>
              </a:ext>
            </a:extLst>
          </p:cNvPr>
          <p:cNvSpPr txBox="1">
            <a:spLocks noChangeArrowheads="1"/>
          </p:cNvSpPr>
          <p:nvPr/>
        </p:nvSpPr>
        <p:spPr bwMode="auto">
          <a:xfrm>
            <a:off x="3765495" y="2430470"/>
            <a:ext cx="1133475"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000" dirty="0">
                <a:solidFill>
                  <a:srgbClr val="002060"/>
                </a:solidFill>
                <a:latin typeface="+mj-lt"/>
              </a:rPr>
              <a:t>9,780</a:t>
            </a:r>
          </a:p>
        </p:txBody>
      </p:sp>
      <p:sp>
        <p:nvSpPr>
          <p:cNvPr id="475196" name="Rectangle 60">
            <a:extLst>
              <a:ext uri="{FF2B5EF4-FFF2-40B4-BE49-F238E27FC236}">
                <a16:creationId xmlns:a16="http://schemas.microsoft.com/office/drawing/2014/main" id="{4A197B8A-A4BD-47D2-8288-A8D48D652074}"/>
              </a:ext>
            </a:extLst>
          </p:cNvPr>
          <p:cNvSpPr>
            <a:spLocks noChangeArrowheads="1"/>
          </p:cNvSpPr>
          <p:nvPr/>
        </p:nvSpPr>
        <p:spPr bwMode="auto">
          <a:xfrm>
            <a:off x="5532125" y="1431940"/>
            <a:ext cx="27305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90000"/>
              </a:lnSpc>
            </a:pPr>
            <a:r>
              <a:rPr lang="en-US" altLang="en-US" sz="2000" dirty="0">
                <a:solidFill>
                  <a:srgbClr val="002060"/>
                </a:solidFill>
                <a:latin typeface="+mj-lt"/>
              </a:rPr>
              <a:t>*</a:t>
            </a:r>
          </a:p>
        </p:txBody>
      </p:sp>
      <p:sp>
        <p:nvSpPr>
          <p:cNvPr id="36916" name="Line 10">
            <a:extLst>
              <a:ext uri="{FF2B5EF4-FFF2-40B4-BE49-F238E27FC236}">
                <a16:creationId xmlns:a16="http://schemas.microsoft.com/office/drawing/2014/main" id="{326C4455-68D4-4E89-AC98-516B9B001D56}"/>
              </a:ext>
            </a:extLst>
          </p:cNvPr>
          <p:cNvSpPr>
            <a:spLocks noChangeShapeType="1"/>
          </p:cNvSpPr>
          <p:nvPr/>
        </p:nvSpPr>
        <p:spPr bwMode="auto">
          <a:xfrm flipV="1">
            <a:off x="147695" y="940582"/>
            <a:ext cx="6910625" cy="99807"/>
          </a:xfrm>
          <a:prstGeom prst="line">
            <a:avLst/>
          </a:prstGeom>
          <a:noFill/>
          <a:ln w="41275" cap="sq">
            <a:solidFill>
              <a:schemeClr val="tx1">
                <a:lumMod val="75000"/>
                <a:lumOff val="25000"/>
              </a:schemeClr>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en-US">
              <a:latin typeface="+mj-lt"/>
            </a:endParaRPr>
          </a:p>
        </p:txBody>
      </p:sp>
      <p:sp>
        <p:nvSpPr>
          <p:cNvPr id="64" name="Oval 11">
            <a:extLst>
              <a:ext uri="{FF2B5EF4-FFF2-40B4-BE49-F238E27FC236}">
                <a16:creationId xmlns:a16="http://schemas.microsoft.com/office/drawing/2014/main" id="{1F922767-6F1C-4601-A795-3D58730D8250}"/>
              </a:ext>
            </a:extLst>
          </p:cNvPr>
          <p:cNvSpPr>
            <a:spLocks noChangeArrowheads="1"/>
          </p:cNvSpPr>
          <p:nvPr/>
        </p:nvSpPr>
        <p:spPr bwMode="auto">
          <a:xfrm>
            <a:off x="6107380" y="5672423"/>
            <a:ext cx="1173796" cy="612204"/>
          </a:xfrm>
          <a:prstGeom prst="ellipse">
            <a:avLst/>
          </a:prstGeom>
          <a:solidFill>
            <a:schemeClr val="bg2"/>
          </a:solidFill>
          <a:ln w="19050">
            <a:solidFill>
              <a:srgbClr val="002060"/>
            </a:solidFill>
            <a:round/>
            <a:headEnd/>
            <a:tailEnd/>
          </a:ln>
        </p:spPr>
        <p:txBody>
          <a:bodyPr wrap="none" lIns="90488" tIns="44450" rIns="90488" bIns="44450"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spcBef>
                <a:spcPct val="20000"/>
              </a:spcBef>
              <a:buClr>
                <a:schemeClr val="bg2"/>
              </a:buClr>
              <a:buSzPct val="50000"/>
              <a:buFont typeface="Monotype Sorts"/>
              <a:buNone/>
            </a:pPr>
            <a:endParaRPr lang="en-GB" altLang="en-US" sz="4000">
              <a:latin typeface="+mj-lt"/>
            </a:endParaRPr>
          </a:p>
        </p:txBody>
      </p:sp>
      <p:sp>
        <p:nvSpPr>
          <p:cNvPr id="66" name="Text Box 18">
            <a:extLst>
              <a:ext uri="{FF2B5EF4-FFF2-40B4-BE49-F238E27FC236}">
                <a16:creationId xmlns:a16="http://schemas.microsoft.com/office/drawing/2014/main" id="{3CEB2C5B-F76B-4785-8ACA-E69ED82F0D20}"/>
              </a:ext>
            </a:extLst>
          </p:cNvPr>
          <p:cNvSpPr txBox="1">
            <a:spLocks noChangeArrowheads="1"/>
          </p:cNvSpPr>
          <p:nvPr/>
        </p:nvSpPr>
        <p:spPr bwMode="auto">
          <a:xfrm>
            <a:off x="5775392" y="6147887"/>
            <a:ext cx="2019300"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800" dirty="0">
                <a:solidFill>
                  <a:srgbClr val="002060"/>
                </a:solidFill>
                <a:latin typeface="+mj-lt"/>
              </a:rPr>
              <a:t>Kingston</a:t>
            </a:r>
          </a:p>
        </p:txBody>
      </p:sp>
      <p:sp>
        <p:nvSpPr>
          <p:cNvPr id="69" name="Rectangle 32">
            <a:extLst>
              <a:ext uri="{FF2B5EF4-FFF2-40B4-BE49-F238E27FC236}">
                <a16:creationId xmlns:a16="http://schemas.microsoft.com/office/drawing/2014/main" id="{D15C5006-3B69-4FFB-99E3-0191E72E43C6}"/>
              </a:ext>
            </a:extLst>
          </p:cNvPr>
          <p:cNvSpPr txBox="1">
            <a:spLocks noChangeArrowheads="1"/>
          </p:cNvSpPr>
          <p:nvPr/>
        </p:nvSpPr>
        <p:spPr bwMode="auto">
          <a:xfrm>
            <a:off x="4951680" y="190500"/>
            <a:ext cx="3692525" cy="809625"/>
          </a:xfrm>
          <a:prstGeom prst="rect">
            <a:avLst/>
          </a:prstGeom>
          <a:noFill/>
          <a:ln w="9525">
            <a:noFill/>
            <a:miter lim="800000"/>
            <a:headEnd/>
            <a:tailEnd/>
          </a:ln>
        </p:spPr>
        <p:txBody>
          <a:bodyPr lIns="90487" rIns="90487">
            <a:normAutofit/>
          </a:bodyPr>
          <a:lstStyle/>
          <a:p>
            <a:pPr algn="r" eaLnBrk="1" fontAlgn="auto" hangingPunct="1">
              <a:spcBef>
                <a:spcPts val="0"/>
              </a:spcBef>
              <a:spcAft>
                <a:spcPts val="0"/>
              </a:spcAft>
              <a:defRPr/>
            </a:pPr>
            <a:r>
              <a:rPr lang="en-US" sz="4000" dirty="0">
                <a:solidFill>
                  <a:srgbClr val="002060"/>
                </a:solidFill>
                <a:latin typeface="+mj-lt"/>
                <a:ea typeface="+mj-ea"/>
                <a:cs typeface="+mj-cs"/>
              </a:rPr>
              <a:t>Field</a:t>
            </a:r>
          </a:p>
        </p:txBody>
      </p:sp>
      <p:pic>
        <p:nvPicPr>
          <p:cNvPr id="65" name="Picture 2">
            <a:extLst>
              <a:ext uri="{FF2B5EF4-FFF2-40B4-BE49-F238E27FC236}">
                <a16:creationId xmlns:a16="http://schemas.microsoft.com/office/drawing/2014/main" id="{81268BDA-0F97-4552-8148-1862DE352358}"/>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959724" y="5645162"/>
            <a:ext cx="446088"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A636F726-2C32-4C8B-8A0D-B96898B2A086}"/>
              </a:ext>
            </a:extLst>
          </p:cNvPr>
          <p:cNvSpPr/>
          <p:nvPr/>
        </p:nvSpPr>
        <p:spPr>
          <a:xfrm>
            <a:off x="3957638" y="3243263"/>
            <a:ext cx="184731" cy="375937"/>
          </a:xfrm>
          <a:prstGeom prst="rect">
            <a:avLst/>
          </a:prstGeom>
        </p:spPr>
        <p:txBody>
          <a:bodyPr wrap="none">
            <a:spAutoFit/>
          </a:bodyPr>
          <a:lstStyle/>
          <a:p>
            <a:pPr>
              <a:lnSpc>
                <a:spcPct val="110000"/>
              </a:lnSpc>
              <a:defRPr/>
            </a:pPr>
            <a:endParaRPr lang="en-US" dirty="0">
              <a:solidFill>
                <a:srgbClr val="002060"/>
              </a:solidFill>
              <a:effectLst>
                <a:outerShdw blurRad="38100" dist="38100" dir="2700000" algn="tl">
                  <a:srgbClr val="000000">
                    <a:alpha val="43137"/>
                  </a:srgbClr>
                </a:outerShdw>
              </a:effectLst>
              <a:latin typeface="+mj-lt"/>
            </a:endParaRPr>
          </a:p>
        </p:txBody>
      </p:sp>
      <p:sp>
        <p:nvSpPr>
          <p:cNvPr id="3" name="Rectangle 2">
            <a:extLst>
              <a:ext uri="{FF2B5EF4-FFF2-40B4-BE49-F238E27FC236}">
                <a16:creationId xmlns:a16="http://schemas.microsoft.com/office/drawing/2014/main" id="{F8082F9D-872D-493D-BC67-E514D21679C3}"/>
              </a:ext>
            </a:extLst>
          </p:cNvPr>
          <p:cNvSpPr>
            <a:spLocks noChangeArrowheads="1"/>
          </p:cNvSpPr>
          <p:nvPr/>
        </p:nvSpPr>
        <p:spPr bwMode="auto">
          <a:xfrm>
            <a:off x="7689917" y="6128919"/>
            <a:ext cx="1338828" cy="47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nSpc>
                <a:spcPct val="110000"/>
              </a:lnSpc>
            </a:pPr>
            <a:r>
              <a:rPr lang="en-US" altLang="en-US" sz="2400" dirty="0">
                <a:solidFill>
                  <a:srgbClr val="002060"/>
                </a:solidFill>
                <a:latin typeface="+mj-lt"/>
              </a:rPr>
              <a:t>Hamburg</a:t>
            </a:r>
          </a:p>
        </p:txBody>
      </p:sp>
      <p:sp>
        <p:nvSpPr>
          <p:cNvPr id="71" name="Text Box 22">
            <a:extLst>
              <a:ext uri="{FF2B5EF4-FFF2-40B4-BE49-F238E27FC236}">
                <a16:creationId xmlns:a16="http://schemas.microsoft.com/office/drawing/2014/main" id="{4CE81BD2-A9C5-4C20-BCE7-5CFE6A5D9BA2}"/>
              </a:ext>
            </a:extLst>
          </p:cNvPr>
          <p:cNvSpPr txBox="1">
            <a:spLocks noChangeArrowheads="1"/>
          </p:cNvSpPr>
          <p:nvPr/>
        </p:nvSpPr>
        <p:spPr bwMode="auto">
          <a:xfrm>
            <a:off x="8466137" y="5618791"/>
            <a:ext cx="720725"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000" dirty="0">
                <a:solidFill>
                  <a:srgbClr val="002060"/>
                </a:solidFill>
                <a:latin typeface="+mj-lt"/>
              </a:rPr>
              <a:t>47</a:t>
            </a:r>
          </a:p>
        </p:txBody>
      </p:sp>
      <p:pic>
        <p:nvPicPr>
          <p:cNvPr id="34884" name="Picture 6">
            <a:extLst>
              <a:ext uri="{FF2B5EF4-FFF2-40B4-BE49-F238E27FC236}">
                <a16:creationId xmlns:a16="http://schemas.microsoft.com/office/drawing/2014/main" id="{E8878EEC-A44C-407A-A4B6-C1BC4A97736A}"/>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580141" y="2414596"/>
            <a:ext cx="3143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85" name="Picture 8">
            <a:extLst>
              <a:ext uri="{FF2B5EF4-FFF2-40B4-BE49-F238E27FC236}">
                <a16:creationId xmlns:a16="http://schemas.microsoft.com/office/drawing/2014/main" id="{7C08D42E-CDD7-4440-B24B-1D550EF585FE}"/>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134570" y="1156054"/>
            <a:ext cx="6889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Oval 14">
            <a:extLst>
              <a:ext uri="{FF2B5EF4-FFF2-40B4-BE49-F238E27FC236}">
                <a16:creationId xmlns:a16="http://schemas.microsoft.com/office/drawing/2014/main" id="{F25AC4FB-B1D4-4E23-A406-C13ECE73C709}"/>
              </a:ext>
            </a:extLst>
          </p:cNvPr>
          <p:cNvSpPr>
            <a:spLocks noChangeArrowheads="1"/>
          </p:cNvSpPr>
          <p:nvPr/>
        </p:nvSpPr>
        <p:spPr bwMode="auto">
          <a:xfrm>
            <a:off x="5093380" y="4651271"/>
            <a:ext cx="1751012" cy="865188"/>
          </a:xfrm>
          <a:prstGeom prst="ellipse">
            <a:avLst/>
          </a:prstGeom>
          <a:solidFill>
            <a:schemeClr val="bg2"/>
          </a:solidFill>
          <a:ln w="19050">
            <a:solidFill>
              <a:srgbClr val="002060"/>
            </a:solidFill>
            <a:round/>
            <a:headEnd/>
            <a:tailEnd/>
          </a:ln>
        </p:spPr>
        <p:txBody>
          <a:bodyPr wrap="none" lIns="90488" tIns="44450" rIns="90488" bIns="44450"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spcBef>
                <a:spcPct val="20000"/>
              </a:spcBef>
              <a:buClr>
                <a:schemeClr val="bg2"/>
              </a:buClr>
              <a:buSzPct val="50000"/>
              <a:buFont typeface="Monotype Sorts"/>
              <a:buNone/>
            </a:pPr>
            <a:endParaRPr lang="en-GB" altLang="en-US" sz="4000">
              <a:latin typeface="+mj-lt"/>
            </a:endParaRPr>
          </a:p>
        </p:txBody>
      </p:sp>
      <p:pic>
        <p:nvPicPr>
          <p:cNvPr id="76" name="Picture 16">
            <a:extLst>
              <a:ext uri="{FF2B5EF4-FFF2-40B4-BE49-F238E27FC236}">
                <a16:creationId xmlns:a16="http://schemas.microsoft.com/office/drawing/2014/main" id="{01A5133D-CD1C-4534-A0C1-30F369DCE12D}"/>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501366" y="4821134"/>
            <a:ext cx="492125" cy="5397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7" name="Text Box 17">
            <a:extLst>
              <a:ext uri="{FF2B5EF4-FFF2-40B4-BE49-F238E27FC236}">
                <a16:creationId xmlns:a16="http://schemas.microsoft.com/office/drawing/2014/main" id="{2DBBEE06-0DD1-4B69-84DB-E63E6B03B0C7}"/>
              </a:ext>
            </a:extLst>
          </p:cNvPr>
          <p:cNvSpPr txBox="1">
            <a:spLocks noChangeArrowheads="1"/>
          </p:cNvSpPr>
          <p:nvPr/>
        </p:nvSpPr>
        <p:spPr bwMode="auto">
          <a:xfrm>
            <a:off x="5868924" y="4161973"/>
            <a:ext cx="1504950" cy="530915"/>
          </a:xfrm>
          <a:prstGeom prst="rect">
            <a:avLst/>
          </a:prstGeom>
          <a:noFill/>
          <a:ln w="12700">
            <a:noFill/>
            <a:miter lim="800000"/>
            <a:headEnd/>
            <a:tailEnd/>
          </a:ln>
          <a:effectLst/>
        </p:spPr>
        <p:txBody>
          <a:bodyPr lIns="90487" tIns="44450" rIns="90487" bIns="44450" anchor="ctr">
            <a:spAutoFit/>
          </a:bodyPr>
          <a:lstStyle/>
          <a:p>
            <a:pPr eaLnBrk="1" fontAlgn="auto" hangingPunct="1">
              <a:lnSpc>
                <a:spcPct val="110000"/>
              </a:lnSpc>
              <a:spcBef>
                <a:spcPts val="0"/>
              </a:spcBef>
              <a:spcAft>
                <a:spcPts val="0"/>
              </a:spcAft>
              <a:defRPr/>
            </a:pPr>
            <a:r>
              <a:rPr lang="en-US" sz="2800" dirty="0">
                <a:solidFill>
                  <a:srgbClr val="002060"/>
                </a:solidFill>
                <a:latin typeface="+mj-lt"/>
              </a:rPr>
              <a:t>London</a:t>
            </a:r>
          </a:p>
        </p:txBody>
      </p:sp>
      <p:sp>
        <p:nvSpPr>
          <p:cNvPr id="78" name="Text Box 21">
            <a:extLst>
              <a:ext uri="{FF2B5EF4-FFF2-40B4-BE49-F238E27FC236}">
                <a16:creationId xmlns:a16="http://schemas.microsoft.com/office/drawing/2014/main" id="{E7D2D0F8-B1B9-491C-B446-B87E9031A570}"/>
              </a:ext>
            </a:extLst>
          </p:cNvPr>
          <p:cNvSpPr txBox="1">
            <a:spLocks noChangeArrowheads="1"/>
          </p:cNvSpPr>
          <p:nvPr/>
        </p:nvSpPr>
        <p:spPr bwMode="auto">
          <a:xfrm>
            <a:off x="6023654" y="5022631"/>
            <a:ext cx="771525" cy="411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000" dirty="0">
                <a:solidFill>
                  <a:srgbClr val="002060"/>
                </a:solidFill>
                <a:latin typeface="+mj-lt"/>
              </a:rPr>
              <a:t>361</a:t>
            </a:r>
          </a:p>
        </p:txBody>
      </p:sp>
      <p:sp>
        <p:nvSpPr>
          <p:cNvPr id="73" name="Line 10">
            <a:extLst>
              <a:ext uri="{FF2B5EF4-FFF2-40B4-BE49-F238E27FC236}">
                <a16:creationId xmlns:a16="http://schemas.microsoft.com/office/drawing/2014/main" id="{764027CC-A52E-4EE3-B82F-994BF46A53D8}"/>
              </a:ext>
            </a:extLst>
          </p:cNvPr>
          <p:cNvSpPr>
            <a:spLocks noChangeShapeType="1"/>
          </p:cNvSpPr>
          <p:nvPr/>
        </p:nvSpPr>
        <p:spPr bwMode="auto">
          <a:xfrm>
            <a:off x="6974644" y="4003894"/>
            <a:ext cx="2169355" cy="18832"/>
          </a:xfrm>
          <a:prstGeom prst="line">
            <a:avLst/>
          </a:prstGeom>
          <a:noFill/>
          <a:ln w="41275" cap="sq">
            <a:solidFill>
              <a:schemeClr val="tx1">
                <a:lumMod val="75000"/>
                <a:lumOff val="25000"/>
              </a:schemeClr>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en-US">
              <a:latin typeface="+mj-lt"/>
            </a:endParaRPr>
          </a:p>
        </p:txBody>
      </p:sp>
      <p:sp>
        <p:nvSpPr>
          <p:cNvPr id="148" name="Text Box 38">
            <a:extLst>
              <a:ext uri="{FF2B5EF4-FFF2-40B4-BE49-F238E27FC236}">
                <a16:creationId xmlns:a16="http://schemas.microsoft.com/office/drawing/2014/main" id="{FD9AFC83-BF1A-4C38-873A-59DD6EBF10ED}"/>
              </a:ext>
            </a:extLst>
          </p:cNvPr>
          <p:cNvSpPr txBox="1">
            <a:spLocks noChangeArrowheads="1"/>
          </p:cNvSpPr>
          <p:nvPr/>
        </p:nvSpPr>
        <p:spPr bwMode="auto">
          <a:xfrm>
            <a:off x="2708583" y="5734824"/>
            <a:ext cx="1022350"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000" dirty="0">
                <a:solidFill>
                  <a:srgbClr val="002060"/>
                </a:solidFill>
                <a:latin typeface="+mj-lt"/>
              </a:rPr>
              <a:t>738</a:t>
            </a:r>
          </a:p>
        </p:txBody>
      </p:sp>
      <p:pic>
        <p:nvPicPr>
          <p:cNvPr id="5" name="Picture 4" descr="Logo&#10;&#10;Description automatically generated">
            <a:extLst>
              <a:ext uri="{FF2B5EF4-FFF2-40B4-BE49-F238E27FC236}">
                <a16:creationId xmlns:a16="http://schemas.microsoft.com/office/drawing/2014/main" id="{ECDC9837-69E2-49A1-89F9-3D88CBAEDD0A}"/>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3035801" y="2264996"/>
            <a:ext cx="760414" cy="348010"/>
          </a:xfrm>
          <a:prstGeom prst="rect">
            <a:avLst/>
          </a:prstGeom>
        </p:spPr>
      </p:pic>
      <p:pic>
        <p:nvPicPr>
          <p:cNvPr id="6" name="Picture 2">
            <a:extLst>
              <a:ext uri="{FF2B5EF4-FFF2-40B4-BE49-F238E27FC236}">
                <a16:creationId xmlns:a16="http://schemas.microsoft.com/office/drawing/2014/main" id="{A442A9A0-0148-6CEE-CFD8-CFC70185619D}"/>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279574" y="5765623"/>
            <a:ext cx="491894" cy="402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 name="Text Box 22">
            <a:extLst>
              <a:ext uri="{FF2B5EF4-FFF2-40B4-BE49-F238E27FC236}">
                <a16:creationId xmlns:a16="http://schemas.microsoft.com/office/drawing/2014/main" id="{1724D825-401F-4201-A2B6-EB4FFEABD6A3}"/>
              </a:ext>
            </a:extLst>
          </p:cNvPr>
          <p:cNvSpPr txBox="1">
            <a:spLocks noChangeArrowheads="1"/>
          </p:cNvSpPr>
          <p:nvPr/>
        </p:nvSpPr>
        <p:spPr bwMode="auto">
          <a:xfrm>
            <a:off x="6604236" y="5718852"/>
            <a:ext cx="720725" cy="411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lnSpc>
                <a:spcPct val="110000"/>
              </a:lnSpc>
            </a:pPr>
            <a:r>
              <a:rPr lang="en-US" altLang="en-US" sz="2000" dirty="0">
                <a:solidFill>
                  <a:srgbClr val="002060"/>
                </a:solidFill>
                <a:latin typeface="+mj-lt"/>
              </a:rPr>
              <a:t>151</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475168"/>
                                        </p:tgtEl>
                                        <p:attrNameLst>
                                          <p:attrName>style.visibility</p:attrName>
                                        </p:attrNameLst>
                                      </p:cBhvr>
                                      <p:to>
                                        <p:strVal val="visible"/>
                                      </p:to>
                                    </p:set>
                                    <p:anim calcmode="lin" valueType="num">
                                      <p:cBhvr additive="base">
                                        <p:cTn id="7" dur="500" fill="hold"/>
                                        <p:tgtEl>
                                          <p:spTgt spid="475168"/>
                                        </p:tgtEl>
                                        <p:attrNameLst>
                                          <p:attrName>ppt_x</p:attrName>
                                        </p:attrNameLst>
                                      </p:cBhvr>
                                      <p:tavLst>
                                        <p:tav tm="0">
                                          <p:val>
                                            <p:strVal val="0-#ppt_w/2"/>
                                          </p:val>
                                        </p:tav>
                                        <p:tav tm="100000">
                                          <p:val>
                                            <p:strVal val="#ppt_x"/>
                                          </p:val>
                                        </p:tav>
                                      </p:tavLst>
                                    </p:anim>
                                    <p:anim calcmode="lin" valueType="num">
                                      <p:cBhvr additive="base">
                                        <p:cTn id="8" dur="500" fill="hold"/>
                                        <p:tgtEl>
                                          <p:spTgt spid="47516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3" fill="hold" grpId="0" nodeType="afterEffect">
                                  <p:stCondLst>
                                    <p:cond delay="0"/>
                                  </p:stCondLst>
                                  <p:childTnLst>
                                    <p:set>
                                      <p:cBhvr>
                                        <p:cTn id="11" dur="1" fill="hold">
                                          <p:stCondLst>
                                            <p:cond delay="0"/>
                                          </p:stCondLst>
                                        </p:cTn>
                                        <p:tgtEl>
                                          <p:spTgt spid="475162"/>
                                        </p:tgtEl>
                                        <p:attrNameLst>
                                          <p:attrName>style.visibility</p:attrName>
                                        </p:attrNameLst>
                                      </p:cBhvr>
                                      <p:to>
                                        <p:strVal val="visible"/>
                                      </p:to>
                                    </p:set>
                                    <p:anim calcmode="lin" valueType="num">
                                      <p:cBhvr additive="base">
                                        <p:cTn id="12" dur="300" fill="hold"/>
                                        <p:tgtEl>
                                          <p:spTgt spid="475162"/>
                                        </p:tgtEl>
                                        <p:attrNameLst>
                                          <p:attrName>ppt_x</p:attrName>
                                        </p:attrNameLst>
                                      </p:cBhvr>
                                      <p:tavLst>
                                        <p:tav tm="0">
                                          <p:val>
                                            <p:strVal val="1+#ppt_w/2"/>
                                          </p:val>
                                        </p:tav>
                                        <p:tav tm="100000">
                                          <p:val>
                                            <p:strVal val="#ppt_x"/>
                                          </p:val>
                                        </p:tav>
                                      </p:tavLst>
                                    </p:anim>
                                    <p:anim calcmode="lin" valueType="num">
                                      <p:cBhvr additive="base">
                                        <p:cTn id="13" dur="300" fill="hold"/>
                                        <p:tgtEl>
                                          <p:spTgt spid="475162"/>
                                        </p:tgtEl>
                                        <p:attrNameLst>
                                          <p:attrName>ppt_y</p:attrName>
                                        </p:attrNameLst>
                                      </p:cBhvr>
                                      <p:tavLst>
                                        <p:tav tm="0">
                                          <p:val>
                                            <p:strVal val="0-#ppt_h/2"/>
                                          </p:val>
                                        </p:tav>
                                        <p:tav tm="100000">
                                          <p:val>
                                            <p:strVal val="#ppt_y"/>
                                          </p:val>
                                        </p:tav>
                                      </p:tavLst>
                                    </p:anim>
                                  </p:childTnLst>
                                </p:cTn>
                              </p:par>
                            </p:childTnLst>
                          </p:cTn>
                        </p:par>
                        <p:par>
                          <p:cTn id="14" fill="hold" nodeType="afterGroup">
                            <p:stCondLst>
                              <p:cond delay="800"/>
                            </p:stCondLst>
                            <p:childTnLst>
                              <p:par>
                                <p:cTn id="15" presetID="53" presetClass="entr" presetSubtype="0" fill="hold" grpId="0" nodeType="afterEffect">
                                  <p:stCondLst>
                                    <p:cond delay="0"/>
                                  </p:stCondLst>
                                  <p:childTnLst>
                                    <p:set>
                                      <p:cBhvr>
                                        <p:cTn id="16" dur="1" fill="hold">
                                          <p:stCondLst>
                                            <p:cond delay="0"/>
                                          </p:stCondLst>
                                        </p:cTn>
                                        <p:tgtEl>
                                          <p:spTgt spid="475163"/>
                                        </p:tgtEl>
                                        <p:attrNameLst>
                                          <p:attrName>style.visibility</p:attrName>
                                        </p:attrNameLst>
                                      </p:cBhvr>
                                      <p:to>
                                        <p:strVal val="visible"/>
                                      </p:to>
                                    </p:set>
                                    <p:anim calcmode="lin" valueType="num">
                                      <p:cBhvr>
                                        <p:cTn id="17" dur="500" fill="hold"/>
                                        <p:tgtEl>
                                          <p:spTgt spid="475163"/>
                                        </p:tgtEl>
                                        <p:attrNameLst>
                                          <p:attrName>ppt_w</p:attrName>
                                        </p:attrNameLst>
                                      </p:cBhvr>
                                      <p:tavLst>
                                        <p:tav tm="0">
                                          <p:val>
                                            <p:fltVal val="0"/>
                                          </p:val>
                                        </p:tav>
                                        <p:tav tm="100000">
                                          <p:val>
                                            <p:strVal val="#ppt_w"/>
                                          </p:val>
                                        </p:tav>
                                      </p:tavLst>
                                    </p:anim>
                                    <p:anim calcmode="lin" valueType="num">
                                      <p:cBhvr>
                                        <p:cTn id="18" dur="500" fill="hold"/>
                                        <p:tgtEl>
                                          <p:spTgt spid="475163"/>
                                        </p:tgtEl>
                                        <p:attrNameLst>
                                          <p:attrName>ppt_h</p:attrName>
                                        </p:attrNameLst>
                                      </p:cBhvr>
                                      <p:tavLst>
                                        <p:tav tm="0">
                                          <p:val>
                                            <p:fltVal val="0"/>
                                          </p:val>
                                        </p:tav>
                                        <p:tav tm="100000">
                                          <p:val>
                                            <p:strVal val="#ppt_h"/>
                                          </p:val>
                                        </p:tav>
                                      </p:tavLst>
                                    </p:anim>
                                    <p:animEffect transition="in" filter="fade">
                                      <p:cBhvr>
                                        <p:cTn id="19" dur="500"/>
                                        <p:tgtEl>
                                          <p:spTgt spid="475163"/>
                                        </p:tgtEl>
                                      </p:cBhvr>
                                    </p:animEffect>
                                  </p:childTnLst>
                                </p:cTn>
                              </p:par>
                            </p:childTnLst>
                          </p:cTn>
                        </p:par>
                        <p:par>
                          <p:cTn id="20" fill="hold" nodeType="afterGroup">
                            <p:stCondLst>
                              <p:cond delay="1300"/>
                            </p:stCondLst>
                            <p:childTnLst>
                              <p:par>
                                <p:cTn id="21" presetID="23" presetClass="entr" presetSubtype="16" fill="hold" nodeType="afterEffect">
                                  <p:stCondLst>
                                    <p:cond delay="0"/>
                                  </p:stCondLst>
                                  <p:childTnLst>
                                    <p:set>
                                      <p:cBhvr>
                                        <p:cTn id="22" dur="1" fill="hold">
                                          <p:stCondLst>
                                            <p:cond delay="0"/>
                                          </p:stCondLst>
                                        </p:cTn>
                                        <p:tgtEl>
                                          <p:spTgt spid="475170"/>
                                        </p:tgtEl>
                                        <p:attrNameLst>
                                          <p:attrName>style.visibility</p:attrName>
                                        </p:attrNameLst>
                                      </p:cBhvr>
                                      <p:to>
                                        <p:strVal val="visible"/>
                                      </p:to>
                                    </p:set>
                                    <p:anim calcmode="lin" valueType="num">
                                      <p:cBhvr>
                                        <p:cTn id="23" dur="200" fill="hold"/>
                                        <p:tgtEl>
                                          <p:spTgt spid="475170"/>
                                        </p:tgtEl>
                                        <p:attrNameLst>
                                          <p:attrName>ppt_w</p:attrName>
                                        </p:attrNameLst>
                                      </p:cBhvr>
                                      <p:tavLst>
                                        <p:tav tm="0">
                                          <p:val>
                                            <p:fltVal val="0"/>
                                          </p:val>
                                        </p:tav>
                                        <p:tav tm="100000">
                                          <p:val>
                                            <p:strVal val="#ppt_w"/>
                                          </p:val>
                                        </p:tav>
                                      </p:tavLst>
                                    </p:anim>
                                    <p:anim calcmode="lin" valueType="num">
                                      <p:cBhvr>
                                        <p:cTn id="24" dur="200" fill="hold"/>
                                        <p:tgtEl>
                                          <p:spTgt spid="475170"/>
                                        </p:tgtEl>
                                        <p:attrNameLst>
                                          <p:attrName>ppt_h</p:attrName>
                                        </p:attrNameLst>
                                      </p:cBhvr>
                                      <p:tavLst>
                                        <p:tav tm="0">
                                          <p:val>
                                            <p:fltVal val="0"/>
                                          </p:val>
                                        </p:tav>
                                        <p:tav tm="100000">
                                          <p:val>
                                            <p:strVal val="#ppt_h"/>
                                          </p:val>
                                        </p:tav>
                                      </p:tavLst>
                                    </p:anim>
                                  </p:childTnLst>
                                </p:cTn>
                              </p:par>
                            </p:childTnLst>
                          </p:cTn>
                        </p:par>
                        <p:par>
                          <p:cTn id="25" fill="hold" nodeType="afterGroup">
                            <p:stCondLst>
                              <p:cond delay="1500"/>
                            </p:stCondLst>
                            <p:childTnLst>
                              <p:par>
                                <p:cTn id="26" presetID="23" presetClass="entr" presetSubtype="16" fill="hold" nodeType="afterEffect">
                                  <p:stCondLst>
                                    <p:cond delay="0"/>
                                  </p:stCondLst>
                                  <p:childTnLst>
                                    <p:set>
                                      <p:cBhvr>
                                        <p:cTn id="27" dur="1" fill="hold">
                                          <p:stCondLst>
                                            <p:cond delay="0"/>
                                          </p:stCondLst>
                                        </p:cTn>
                                        <p:tgtEl>
                                          <p:spTgt spid="475173"/>
                                        </p:tgtEl>
                                        <p:attrNameLst>
                                          <p:attrName>style.visibility</p:attrName>
                                        </p:attrNameLst>
                                      </p:cBhvr>
                                      <p:to>
                                        <p:strVal val="visible"/>
                                      </p:to>
                                    </p:set>
                                    <p:anim calcmode="lin" valueType="num">
                                      <p:cBhvr>
                                        <p:cTn id="28" dur="200" fill="hold"/>
                                        <p:tgtEl>
                                          <p:spTgt spid="475173"/>
                                        </p:tgtEl>
                                        <p:attrNameLst>
                                          <p:attrName>ppt_w</p:attrName>
                                        </p:attrNameLst>
                                      </p:cBhvr>
                                      <p:tavLst>
                                        <p:tav tm="0">
                                          <p:val>
                                            <p:fltVal val="0"/>
                                          </p:val>
                                        </p:tav>
                                        <p:tav tm="100000">
                                          <p:val>
                                            <p:strVal val="#ppt_w"/>
                                          </p:val>
                                        </p:tav>
                                      </p:tavLst>
                                    </p:anim>
                                    <p:anim calcmode="lin" valueType="num">
                                      <p:cBhvr>
                                        <p:cTn id="29" dur="200" fill="hold"/>
                                        <p:tgtEl>
                                          <p:spTgt spid="475173"/>
                                        </p:tgtEl>
                                        <p:attrNameLst>
                                          <p:attrName>ppt_h</p:attrName>
                                        </p:attrNameLst>
                                      </p:cBhvr>
                                      <p:tavLst>
                                        <p:tav tm="0">
                                          <p:val>
                                            <p:fltVal val="0"/>
                                          </p:val>
                                        </p:tav>
                                        <p:tav tm="100000">
                                          <p:val>
                                            <p:strVal val="#ppt_h"/>
                                          </p:val>
                                        </p:tav>
                                      </p:tavLst>
                                    </p:anim>
                                  </p:childTnLst>
                                </p:cTn>
                              </p:par>
                              <p:par>
                                <p:cTn id="30" presetID="23" presetClass="entr" presetSubtype="16" fill="hold" nodeType="withEffect">
                                  <p:stCondLst>
                                    <p:cond delay="0"/>
                                  </p:stCondLst>
                                  <p:childTnLst>
                                    <p:set>
                                      <p:cBhvr>
                                        <p:cTn id="31" dur="1" fill="hold">
                                          <p:stCondLst>
                                            <p:cond delay="0"/>
                                          </p:stCondLst>
                                        </p:cTn>
                                        <p:tgtEl>
                                          <p:spTgt spid="34885"/>
                                        </p:tgtEl>
                                        <p:attrNameLst>
                                          <p:attrName>style.visibility</p:attrName>
                                        </p:attrNameLst>
                                      </p:cBhvr>
                                      <p:to>
                                        <p:strVal val="visible"/>
                                      </p:to>
                                    </p:set>
                                    <p:anim calcmode="lin" valueType="num">
                                      <p:cBhvr>
                                        <p:cTn id="32" dur="500" fill="hold"/>
                                        <p:tgtEl>
                                          <p:spTgt spid="34885"/>
                                        </p:tgtEl>
                                        <p:attrNameLst>
                                          <p:attrName>ppt_w</p:attrName>
                                        </p:attrNameLst>
                                      </p:cBhvr>
                                      <p:tavLst>
                                        <p:tav tm="0">
                                          <p:val>
                                            <p:fltVal val="0"/>
                                          </p:val>
                                        </p:tav>
                                        <p:tav tm="100000">
                                          <p:val>
                                            <p:strVal val="#ppt_w"/>
                                          </p:val>
                                        </p:tav>
                                      </p:tavLst>
                                    </p:anim>
                                    <p:anim calcmode="lin" valueType="num">
                                      <p:cBhvr>
                                        <p:cTn id="33" dur="500" fill="hold"/>
                                        <p:tgtEl>
                                          <p:spTgt spid="34885"/>
                                        </p:tgtEl>
                                        <p:attrNameLst>
                                          <p:attrName>ppt_h</p:attrName>
                                        </p:attrNameLst>
                                      </p:cBhvr>
                                      <p:tavLst>
                                        <p:tav tm="0">
                                          <p:val>
                                            <p:fltVal val="0"/>
                                          </p:val>
                                        </p:tav>
                                        <p:tav tm="100000">
                                          <p:val>
                                            <p:strVal val="#ppt_h"/>
                                          </p:val>
                                        </p:tav>
                                      </p:tavLst>
                                    </p:anim>
                                  </p:childTnLst>
                                </p:cTn>
                              </p:par>
                            </p:childTnLst>
                          </p:cTn>
                        </p:par>
                        <p:par>
                          <p:cTn id="34" fill="hold" nodeType="afterGroup">
                            <p:stCondLst>
                              <p:cond delay="2000"/>
                            </p:stCondLst>
                            <p:childTnLst>
                              <p:par>
                                <p:cTn id="35" presetID="23" presetClass="entr" presetSubtype="16" fill="hold" nodeType="afterEffect">
                                  <p:stCondLst>
                                    <p:cond delay="0"/>
                                  </p:stCondLst>
                                  <p:childTnLst>
                                    <p:set>
                                      <p:cBhvr>
                                        <p:cTn id="36" dur="1" fill="hold">
                                          <p:stCondLst>
                                            <p:cond delay="0"/>
                                          </p:stCondLst>
                                        </p:cTn>
                                        <p:tgtEl>
                                          <p:spTgt spid="475165"/>
                                        </p:tgtEl>
                                        <p:attrNameLst>
                                          <p:attrName>style.visibility</p:attrName>
                                        </p:attrNameLst>
                                      </p:cBhvr>
                                      <p:to>
                                        <p:strVal val="visible"/>
                                      </p:to>
                                    </p:set>
                                    <p:anim calcmode="lin" valueType="num">
                                      <p:cBhvr>
                                        <p:cTn id="37" dur="200" fill="hold"/>
                                        <p:tgtEl>
                                          <p:spTgt spid="475165"/>
                                        </p:tgtEl>
                                        <p:attrNameLst>
                                          <p:attrName>ppt_w</p:attrName>
                                        </p:attrNameLst>
                                      </p:cBhvr>
                                      <p:tavLst>
                                        <p:tav tm="0">
                                          <p:val>
                                            <p:fltVal val="0"/>
                                          </p:val>
                                        </p:tav>
                                        <p:tav tm="100000">
                                          <p:val>
                                            <p:strVal val="#ppt_w"/>
                                          </p:val>
                                        </p:tav>
                                      </p:tavLst>
                                    </p:anim>
                                    <p:anim calcmode="lin" valueType="num">
                                      <p:cBhvr>
                                        <p:cTn id="38" dur="200" fill="hold"/>
                                        <p:tgtEl>
                                          <p:spTgt spid="475165"/>
                                        </p:tgtEl>
                                        <p:attrNameLst>
                                          <p:attrName>ppt_h</p:attrName>
                                        </p:attrNameLst>
                                      </p:cBhvr>
                                      <p:tavLst>
                                        <p:tav tm="0">
                                          <p:val>
                                            <p:fltVal val="0"/>
                                          </p:val>
                                        </p:tav>
                                        <p:tav tm="100000">
                                          <p:val>
                                            <p:strVal val="#ppt_h"/>
                                          </p:val>
                                        </p:tav>
                                      </p:tavLst>
                                    </p:anim>
                                  </p:childTnLst>
                                </p:cTn>
                              </p:par>
                              <p:par>
                                <p:cTn id="39" presetID="23" presetClass="entr" presetSubtype="16" fill="hold" nodeType="withEffect">
                                  <p:stCondLst>
                                    <p:cond delay="0"/>
                                  </p:stCondLst>
                                  <p:childTnLst>
                                    <p:set>
                                      <p:cBhvr>
                                        <p:cTn id="40" dur="1" fill="hold">
                                          <p:stCondLst>
                                            <p:cond delay="0"/>
                                          </p:stCondLst>
                                        </p:cTn>
                                        <p:tgtEl>
                                          <p:spTgt spid="475171"/>
                                        </p:tgtEl>
                                        <p:attrNameLst>
                                          <p:attrName>style.visibility</p:attrName>
                                        </p:attrNameLst>
                                      </p:cBhvr>
                                      <p:to>
                                        <p:strVal val="visible"/>
                                      </p:to>
                                    </p:set>
                                    <p:anim calcmode="lin" valueType="num">
                                      <p:cBhvr>
                                        <p:cTn id="41" dur="200" fill="hold"/>
                                        <p:tgtEl>
                                          <p:spTgt spid="475171"/>
                                        </p:tgtEl>
                                        <p:attrNameLst>
                                          <p:attrName>ppt_w</p:attrName>
                                        </p:attrNameLst>
                                      </p:cBhvr>
                                      <p:tavLst>
                                        <p:tav tm="0">
                                          <p:val>
                                            <p:fltVal val="0"/>
                                          </p:val>
                                        </p:tav>
                                        <p:tav tm="100000">
                                          <p:val>
                                            <p:strVal val="#ppt_w"/>
                                          </p:val>
                                        </p:tav>
                                      </p:tavLst>
                                    </p:anim>
                                    <p:anim calcmode="lin" valueType="num">
                                      <p:cBhvr>
                                        <p:cTn id="42" dur="200" fill="hold"/>
                                        <p:tgtEl>
                                          <p:spTgt spid="475171"/>
                                        </p:tgtEl>
                                        <p:attrNameLst>
                                          <p:attrName>ppt_h</p:attrName>
                                        </p:attrNameLst>
                                      </p:cBhvr>
                                      <p:tavLst>
                                        <p:tav tm="0">
                                          <p:val>
                                            <p:fltVal val="0"/>
                                          </p:val>
                                        </p:tav>
                                        <p:tav tm="100000">
                                          <p:val>
                                            <p:strVal val="#ppt_h"/>
                                          </p:val>
                                        </p:tav>
                                      </p:tavLst>
                                    </p:anim>
                                  </p:childTnLst>
                                </p:cTn>
                              </p:par>
                            </p:childTnLst>
                          </p:cTn>
                        </p:par>
                        <p:par>
                          <p:cTn id="43" fill="hold" nodeType="afterGroup">
                            <p:stCondLst>
                              <p:cond delay="2400"/>
                            </p:stCondLst>
                            <p:childTnLst>
                              <p:par>
                                <p:cTn id="44" presetID="23" presetClass="entr" presetSubtype="16" fill="hold" nodeType="afterEffect">
                                  <p:stCondLst>
                                    <p:cond delay="0"/>
                                  </p:stCondLst>
                                  <p:childTnLst>
                                    <p:set>
                                      <p:cBhvr>
                                        <p:cTn id="45" dur="1" fill="hold">
                                          <p:stCondLst>
                                            <p:cond delay="0"/>
                                          </p:stCondLst>
                                        </p:cTn>
                                        <p:tgtEl>
                                          <p:spTgt spid="475169"/>
                                        </p:tgtEl>
                                        <p:attrNameLst>
                                          <p:attrName>style.visibility</p:attrName>
                                        </p:attrNameLst>
                                      </p:cBhvr>
                                      <p:to>
                                        <p:strVal val="visible"/>
                                      </p:to>
                                    </p:set>
                                    <p:anim calcmode="lin" valueType="num">
                                      <p:cBhvr>
                                        <p:cTn id="46" dur="200" fill="hold"/>
                                        <p:tgtEl>
                                          <p:spTgt spid="475169"/>
                                        </p:tgtEl>
                                        <p:attrNameLst>
                                          <p:attrName>ppt_w</p:attrName>
                                        </p:attrNameLst>
                                      </p:cBhvr>
                                      <p:tavLst>
                                        <p:tav tm="0">
                                          <p:val>
                                            <p:fltVal val="0"/>
                                          </p:val>
                                        </p:tav>
                                        <p:tav tm="100000">
                                          <p:val>
                                            <p:strVal val="#ppt_w"/>
                                          </p:val>
                                        </p:tav>
                                      </p:tavLst>
                                    </p:anim>
                                    <p:anim calcmode="lin" valueType="num">
                                      <p:cBhvr>
                                        <p:cTn id="47" dur="200" fill="hold"/>
                                        <p:tgtEl>
                                          <p:spTgt spid="475169"/>
                                        </p:tgtEl>
                                        <p:attrNameLst>
                                          <p:attrName>ppt_h</p:attrName>
                                        </p:attrNameLst>
                                      </p:cBhvr>
                                      <p:tavLst>
                                        <p:tav tm="0">
                                          <p:val>
                                            <p:fltVal val="0"/>
                                          </p:val>
                                        </p:tav>
                                        <p:tav tm="100000">
                                          <p:val>
                                            <p:strVal val="#ppt_h"/>
                                          </p:val>
                                        </p:tav>
                                      </p:tavLst>
                                    </p:anim>
                                  </p:childTnLst>
                                </p:cTn>
                              </p:par>
                            </p:childTnLst>
                          </p:cTn>
                        </p:par>
                        <p:par>
                          <p:cTn id="48" fill="hold" nodeType="afterGroup">
                            <p:stCondLst>
                              <p:cond delay="2600"/>
                            </p:stCondLst>
                            <p:childTnLst>
                              <p:par>
                                <p:cTn id="49" presetID="23" presetClass="entr" presetSubtype="16" fill="hold" nodeType="afterEffect">
                                  <p:stCondLst>
                                    <p:cond delay="0"/>
                                  </p:stCondLst>
                                  <p:childTnLst>
                                    <p:set>
                                      <p:cBhvr>
                                        <p:cTn id="50" dur="1" fill="hold">
                                          <p:stCondLst>
                                            <p:cond delay="0"/>
                                          </p:stCondLst>
                                        </p:cTn>
                                        <p:tgtEl>
                                          <p:spTgt spid="475166"/>
                                        </p:tgtEl>
                                        <p:attrNameLst>
                                          <p:attrName>style.visibility</p:attrName>
                                        </p:attrNameLst>
                                      </p:cBhvr>
                                      <p:to>
                                        <p:strVal val="visible"/>
                                      </p:to>
                                    </p:set>
                                    <p:anim calcmode="lin" valueType="num">
                                      <p:cBhvr>
                                        <p:cTn id="51" dur="200" fill="hold"/>
                                        <p:tgtEl>
                                          <p:spTgt spid="475166"/>
                                        </p:tgtEl>
                                        <p:attrNameLst>
                                          <p:attrName>ppt_w</p:attrName>
                                        </p:attrNameLst>
                                      </p:cBhvr>
                                      <p:tavLst>
                                        <p:tav tm="0">
                                          <p:val>
                                            <p:fltVal val="0"/>
                                          </p:val>
                                        </p:tav>
                                        <p:tav tm="100000">
                                          <p:val>
                                            <p:strVal val="#ppt_w"/>
                                          </p:val>
                                        </p:tav>
                                      </p:tavLst>
                                    </p:anim>
                                    <p:anim calcmode="lin" valueType="num">
                                      <p:cBhvr>
                                        <p:cTn id="52" dur="200" fill="hold"/>
                                        <p:tgtEl>
                                          <p:spTgt spid="475166"/>
                                        </p:tgtEl>
                                        <p:attrNameLst>
                                          <p:attrName>ppt_h</p:attrName>
                                        </p:attrNameLst>
                                      </p:cBhvr>
                                      <p:tavLst>
                                        <p:tav tm="0">
                                          <p:val>
                                            <p:fltVal val="0"/>
                                          </p:val>
                                        </p:tav>
                                        <p:tav tm="100000">
                                          <p:val>
                                            <p:strVal val="#ppt_h"/>
                                          </p:val>
                                        </p:tav>
                                      </p:tavLst>
                                    </p:anim>
                                  </p:childTnLst>
                                </p:cTn>
                              </p:par>
                            </p:childTnLst>
                          </p:cTn>
                        </p:par>
                        <p:par>
                          <p:cTn id="53" fill="hold" nodeType="afterGroup">
                            <p:stCondLst>
                              <p:cond delay="2800"/>
                            </p:stCondLst>
                            <p:childTnLst>
                              <p:par>
                                <p:cTn id="54" presetID="23" presetClass="entr" presetSubtype="16" fill="hold" nodeType="afterEffect">
                                  <p:stCondLst>
                                    <p:cond delay="0"/>
                                  </p:stCondLst>
                                  <p:childTnLst>
                                    <p:set>
                                      <p:cBhvr>
                                        <p:cTn id="55" dur="1" fill="hold">
                                          <p:stCondLst>
                                            <p:cond delay="0"/>
                                          </p:stCondLst>
                                        </p:cTn>
                                        <p:tgtEl>
                                          <p:spTgt spid="475167"/>
                                        </p:tgtEl>
                                        <p:attrNameLst>
                                          <p:attrName>style.visibility</p:attrName>
                                        </p:attrNameLst>
                                      </p:cBhvr>
                                      <p:to>
                                        <p:strVal val="visible"/>
                                      </p:to>
                                    </p:set>
                                    <p:anim calcmode="lin" valueType="num">
                                      <p:cBhvr>
                                        <p:cTn id="56" dur="200" fill="hold"/>
                                        <p:tgtEl>
                                          <p:spTgt spid="475167"/>
                                        </p:tgtEl>
                                        <p:attrNameLst>
                                          <p:attrName>ppt_w</p:attrName>
                                        </p:attrNameLst>
                                      </p:cBhvr>
                                      <p:tavLst>
                                        <p:tav tm="0">
                                          <p:val>
                                            <p:fltVal val="0"/>
                                          </p:val>
                                        </p:tav>
                                        <p:tav tm="100000">
                                          <p:val>
                                            <p:strVal val="#ppt_w"/>
                                          </p:val>
                                        </p:tav>
                                      </p:tavLst>
                                    </p:anim>
                                    <p:anim calcmode="lin" valueType="num">
                                      <p:cBhvr>
                                        <p:cTn id="57" dur="200" fill="hold"/>
                                        <p:tgtEl>
                                          <p:spTgt spid="475167"/>
                                        </p:tgtEl>
                                        <p:attrNameLst>
                                          <p:attrName>ppt_h</p:attrName>
                                        </p:attrNameLst>
                                      </p:cBhvr>
                                      <p:tavLst>
                                        <p:tav tm="0">
                                          <p:val>
                                            <p:fltVal val="0"/>
                                          </p:val>
                                        </p:tav>
                                        <p:tav tm="100000">
                                          <p:val>
                                            <p:strVal val="#ppt_h"/>
                                          </p:val>
                                        </p:tav>
                                      </p:tavLst>
                                    </p:anim>
                                  </p:childTnLst>
                                </p:cTn>
                              </p:par>
                            </p:childTnLst>
                          </p:cTn>
                        </p:par>
                        <p:par>
                          <p:cTn id="58" fill="hold" nodeType="afterGroup">
                            <p:stCondLst>
                              <p:cond delay="3000"/>
                            </p:stCondLst>
                            <p:childTnLst>
                              <p:par>
                                <p:cTn id="59" presetID="51" presetClass="entr" presetSubtype="0" fill="hold" grpId="0" nodeType="afterEffect">
                                  <p:stCondLst>
                                    <p:cond delay="0"/>
                                  </p:stCondLst>
                                  <p:iterate type="lt">
                                    <p:tmPct val="25000"/>
                                  </p:iterate>
                                  <p:childTnLst>
                                    <p:set>
                                      <p:cBhvr>
                                        <p:cTn id="60" dur="1" fill="hold">
                                          <p:stCondLst>
                                            <p:cond delay="0"/>
                                          </p:stCondLst>
                                        </p:cTn>
                                        <p:tgtEl>
                                          <p:spTgt spid="475172"/>
                                        </p:tgtEl>
                                        <p:attrNameLst>
                                          <p:attrName>style.visibility</p:attrName>
                                        </p:attrNameLst>
                                      </p:cBhvr>
                                      <p:to>
                                        <p:strVal val="visible"/>
                                      </p:to>
                                    </p:set>
                                    <p:animEffect transition="in" filter="fade">
                                      <p:cBhvr>
                                        <p:cTn id="61" dur="192" decel="100000"/>
                                        <p:tgtEl>
                                          <p:spTgt spid="475172"/>
                                        </p:tgtEl>
                                      </p:cBhvr>
                                    </p:animEffect>
                                    <p:animScale>
                                      <p:cBhvr>
                                        <p:cTn id="62" dur="192" decel="100000"/>
                                        <p:tgtEl>
                                          <p:spTgt spid="475172"/>
                                        </p:tgtEl>
                                      </p:cBhvr>
                                      <p:from x="10000" y="10000"/>
                                      <p:to x="200000" y="450000"/>
                                    </p:animScale>
                                    <p:animScale>
                                      <p:cBhvr>
                                        <p:cTn id="63" dur="308" accel="100000" fill="hold">
                                          <p:stCondLst>
                                            <p:cond delay="192"/>
                                          </p:stCondLst>
                                        </p:cTn>
                                        <p:tgtEl>
                                          <p:spTgt spid="475172"/>
                                        </p:tgtEl>
                                      </p:cBhvr>
                                      <p:from x="200000" y="450000"/>
                                      <p:to x="100000" y="100000"/>
                                    </p:animScale>
                                    <p:set>
                                      <p:cBhvr>
                                        <p:cTn id="64" dur="192" fill="hold"/>
                                        <p:tgtEl>
                                          <p:spTgt spid="475172"/>
                                        </p:tgtEl>
                                        <p:attrNameLst>
                                          <p:attrName>ppt_x</p:attrName>
                                        </p:attrNameLst>
                                      </p:cBhvr>
                                      <p:to>
                                        <p:strVal val="(0.5)"/>
                                      </p:to>
                                    </p:set>
                                    <p:anim from="(0.5)" to="(#ppt_x)" calcmode="lin" valueType="num">
                                      <p:cBhvr>
                                        <p:cTn id="65" dur="308" accel="100000" fill="hold">
                                          <p:stCondLst>
                                            <p:cond delay="192"/>
                                          </p:stCondLst>
                                        </p:cTn>
                                        <p:tgtEl>
                                          <p:spTgt spid="475172"/>
                                        </p:tgtEl>
                                        <p:attrNameLst>
                                          <p:attrName>ppt_x</p:attrName>
                                        </p:attrNameLst>
                                      </p:cBhvr>
                                    </p:anim>
                                    <p:set>
                                      <p:cBhvr>
                                        <p:cTn id="66" dur="192" fill="hold"/>
                                        <p:tgtEl>
                                          <p:spTgt spid="475172"/>
                                        </p:tgtEl>
                                        <p:attrNameLst>
                                          <p:attrName>ppt_y</p:attrName>
                                        </p:attrNameLst>
                                      </p:cBhvr>
                                      <p:to>
                                        <p:strVal val="(#ppt_y+0.4)"/>
                                      </p:to>
                                    </p:set>
                                    <p:anim from="(#ppt_y+0.4)" to="(#ppt_y)" calcmode="lin" valueType="num">
                                      <p:cBhvr>
                                        <p:cTn id="67" dur="308" accel="100000" fill="hold">
                                          <p:stCondLst>
                                            <p:cond delay="192"/>
                                          </p:stCondLst>
                                        </p:cTn>
                                        <p:tgtEl>
                                          <p:spTgt spid="475172"/>
                                        </p:tgtEl>
                                        <p:attrNameLst>
                                          <p:attrName>ppt_y</p:attrName>
                                        </p:attrNameLst>
                                      </p:cBhvr>
                                    </p:anim>
                                  </p:childTnLst>
                                </p:cTn>
                              </p:par>
                            </p:childTnLst>
                          </p:cTn>
                        </p:par>
                        <p:par>
                          <p:cTn id="68" fill="hold">
                            <p:stCondLst>
                              <p:cond delay="4125"/>
                            </p:stCondLst>
                            <p:childTnLst>
                              <p:par>
                                <p:cTn id="69" presetID="52" presetClass="entr" presetSubtype="0" fill="hold" grpId="0" nodeType="afterEffect">
                                  <p:stCondLst>
                                    <p:cond delay="0"/>
                                  </p:stCondLst>
                                  <p:childTnLst>
                                    <p:set>
                                      <p:cBhvr>
                                        <p:cTn id="70" dur="1" fill="hold">
                                          <p:stCondLst>
                                            <p:cond delay="0"/>
                                          </p:stCondLst>
                                        </p:cTn>
                                        <p:tgtEl>
                                          <p:spTgt spid="475196"/>
                                        </p:tgtEl>
                                        <p:attrNameLst>
                                          <p:attrName>style.visibility</p:attrName>
                                        </p:attrNameLst>
                                      </p:cBhvr>
                                      <p:to>
                                        <p:strVal val="visible"/>
                                      </p:to>
                                    </p:set>
                                    <p:animScale>
                                      <p:cBhvr>
                                        <p:cTn id="71" dur="1000" decel="50000" fill="hold">
                                          <p:stCondLst>
                                            <p:cond delay="0"/>
                                          </p:stCondLst>
                                        </p:cTn>
                                        <p:tgtEl>
                                          <p:spTgt spid="4751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475196"/>
                                        </p:tgtEl>
                                        <p:attrNameLst>
                                          <p:attrName>ppt_x</p:attrName>
                                          <p:attrName>ppt_y</p:attrName>
                                        </p:attrNameLst>
                                      </p:cBhvr>
                                    </p:animMotion>
                                    <p:animEffect transition="in" filter="fade">
                                      <p:cBhvr>
                                        <p:cTn id="73" dur="1000"/>
                                        <p:tgtEl>
                                          <p:spTgt spid="475196"/>
                                        </p:tgtEl>
                                      </p:cBhvr>
                                    </p:animEffect>
                                  </p:childTnLst>
                                </p:cTn>
                              </p:par>
                            </p:childTnLst>
                          </p:cTn>
                        </p:par>
                        <p:par>
                          <p:cTn id="74" fill="hold">
                            <p:stCondLst>
                              <p:cond delay="5125"/>
                            </p:stCondLst>
                            <p:childTnLst>
                              <p:par>
                                <p:cTn id="75" presetID="39" presetClass="entr" presetSubtype="0" accel="100000" fill="hold" grpId="0" nodeType="afterEffect">
                                  <p:stCondLst>
                                    <p:cond delay="0"/>
                                  </p:stCondLst>
                                  <p:childTnLst>
                                    <p:set>
                                      <p:cBhvr>
                                        <p:cTn id="76" dur="1" fill="hold">
                                          <p:stCondLst>
                                            <p:cond delay="0"/>
                                          </p:stCondLst>
                                        </p:cTn>
                                        <p:tgtEl>
                                          <p:spTgt spid="475143"/>
                                        </p:tgtEl>
                                        <p:attrNameLst>
                                          <p:attrName>style.visibility</p:attrName>
                                        </p:attrNameLst>
                                      </p:cBhvr>
                                      <p:to>
                                        <p:strVal val="visible"/>
                                      </p:to>
                                    </p:set>
                                    <p:anim calcmode="lin" valueType="num">
                                      <p:cBhvr>
                                        <p:cTn id="77" dur="500" fill="hold"/>
                                        <p:tgtEl>
                                          <p:spTgt spid="475143"/>
                                        </p:tgtEl>
                                        <p:attrNameLst>
                                          <p:attrName>ppt_h</p:attrName>
                                        </p:attrNameLst>
                                      </p:cBhvr>
                                      <p:tavLst>
                                        <p:tav tm="0">
                                          <p:val>
                                            <p:strVal val="#ppt_h/20"/>
                                          </p:val>
                                        </p:tav>
                                        <p:tav tm="50000">
                                          <p:val>
                                            <p:strVal val="#ppt_h/20"/>
                                          </p:val>
                                        </p:tav>
                                        <p:tav tm="100000">
                                          <p:val>
                                            <p:strVal val="#ppt_h"/>
                                          </p:val>
                                        </p:tav>
                                      </p:tavLst>
                                    </p:anim>
                                    <p:anim calcmode="lin" valueType="num">
                                      <p:cBhvr>
                                        <p:cTn id="78" dur="500" fill="hold"/>
                                        <p:tgtEl>
                                          <p:spTgt spid="475143"/>
                                        </p:tgtEl>
                                        <p:attrNameLst>
                                          <p:attrName>ppt_w</p:attrName>
                                        </p:attrNameLst>
                                      </p:cBhvr>
                                      <p:tavLst>
                                        <p:tav tm="0">
                                          <p:val>
                                            <p:strVal val="#ppt_w+.3"/>
                                          </p:val>
                                        </p:tav>
                                        <p:tav tm="50000">
                                          <p:val>
                                            <p:strVal val="#ppt_w+.3"/>
                                          </p:val>
                                        </p:tav>
                                        <p:tav tm="100000">
                                          <p:val>
                                            <p:strVal val="#ppt_w"/>
                                          </p:val>
                                        </p:tav>
                                      </p:tavLst>
                                    </p:anim>
                                    <p:anim calcmode="lin" valueType="num">
                                      <p:cBhvr>
                                        <p:cTn id="79" dur="500" fill="hold"/>
                                        <p:tgtEl>
                                          <p:spTgt spid="475143"/>
                                        </p:tgtEl>
                                        <p:attrNameLst>
                                          <p:attrName>ppt_x</p:attrName>
                                        </p:attrNameLst>
                                      </p:cBhvr>
                                      <p:tavLst>
                                        <p:tav tm="0">
                                          <p:val>
                                            <p:strVal val="#ppt_x-.3"/>
                                          </p:val>
                                        </p:tav>
                                        <p:tav tm="50000">
                                          <p:val>
                                            <p:strVal val="#ppt_x"/>
                                          </p:val>
                                        </p:tav>
                                        <p:tav tm="100000">
                                          <p:val>
                                            <p:strVal val="#ppt_x"/>
                                          </p:val>
                                        </p:tav>
                                      </p:tavLst>
                                    </p:anim>
                                    <p:anim calcmode="lin" valueType="num">
                                      <p:cBhvr>
                                        <p:cTn id="80" dur="500" fill="hold"/>
                                        <p:tgtEl>
                                          <p:spTgt spid="475143"/>
                                        </p:tgtEl>
                                        <p:attrNameLst>
                                          <p:attrName>ppt_y</p:attrName>
                                        </p:attrNameLst>
                                      </p:cBhvr>
                                      <p:tavLst>
                                        <p:tav tm="0">
                                          <p:val>
                                            <p:strVal val="#ppt_y"/>
                                          </p:val>
                                        </p:tav>
                                        <p:tav tm="100000">
                                          <p:val>
                                            <p:strVal val="#ppt_y"/>
                                          </p:val>
                                        </p:tav>
                                      </p:tavLst>
                                    </p:anim>
                                  </p:childTnLst>
                                </p:cTn>
                              </p:par>
                            </p:childTnLst>
                          </p:cTn>
                        </p:par>
                        <p:par>
                          <p:cTn id="81" fill="hold" nodeType="afterGroup">
                            <p:stCondLst>
                              <p:cond delay="5625"/>
                            </p:stCondLst>
                            <p:childTnLst>
                              <p:par>
                                <p:cTn id="82" presetID="2" presetClass="entr" presetSubtype="3" fill="hold" grpId="0" nodeType="afterEffect">
                                  <p:stCondLst>
                                    <p:cond delay="0"/>
                                  </p:stCondLst>
                                  <p:childTnLst>
                                    <p:set>
                                      <p:cBhvr>
                                        <p:cTn id="83" dur="1" fill="hold">
                                          <p:stCondLst>
                                            <p:cond delay="0"/>
                                          </p:stCondLst>
                                        </p:cTn>
                                        <p:tgtEl>
                                          <p:spTgt spid="475188"/>
                                        </p:tgtEl>
                                        <p:attrNameLst>
                                          <p:attrName>style.visibility</p:attrName>
                                        </p:attrNameLst>
                                      </p:cBhvr>
                                      <p:to>
                                        <p:strVal val="visible"/>
                                      </p:to>
                                    </p:set>
                                    <p:anim calcmode="lin" valueType="num">
                                      <p:cBhvr additive="base">
                                        <p:cTn id="84" dur="300" fill="hold"/>
                                        <p:tgtEl>
                                          <p:spTgt spid="475188"/>
                                        </p:tgtEl>
                                        <p:attrNameLst>
                                          <p:attrName>ppt_x</p:attrName>
                                        </p:attrNameLst>
                                      </p:cBhvr>
                                      <p:tavLst>
                                        <p:tav tm="0">
                                          <p:val>
                                            <p:strVal val="1+#ppt_w/2"/>
                                          </p:val>
                                        </p:tav>
                                        <p:tav tm="100000">
                                          <p:val>
                                            <p:strVal val="#ppt_x"/>
                                          </p:val>
                                        </p:tav>
                                      </p:tavLst>
                                    </p:anim>
                                    <p:anim calcmode="lin" valueType="num">
                                      <p:cBhvr additive="base">
                                        <p:cTn id="85" dur="300" fill="hold"/>
                                        <p:tgtEl>
                                          <p:spTgt spid="475188"/>
                                        </p:tgtEl>
                                        <p:attrNameLst>
                                          <p:attrName>ppt_y</p:attrName>
                                        </p:attrNameLst>
                                      </p:cBhvr>
                                      <p:tavLst>
                                        <p:tav tm="0">
                                          <p:val>
                                            <p:strVal val="0-#ppt_h/2"/>
                                          </p:val>
                                        </p:tav>
                                        <p:tav tm="100000">
                                          <p:val>
                                            <p:strVal val="#ppt_y"/>
                                          </p:val>
                                        </p:tav>
                                      </p:tavLst>
                                    </p:anim>
                                  </p:childTnLst>
                                </p:cTn>
                              </p:par>
                            </p:childTnLst>
                          </p:cTn>
                        </p:par>
                        <p:par>
                          <p:cTn id="86" fill="hold" nodeType="afterGroup">
                            <p:stCondLst>
                              <p:cond delay="5925"/>
                            </p:stCondLst>
                            <p:childTnLst>
                              <p:par>
                                <p:cTn id="87" presetID="53" presetClass="entr" presetSubtype="0" fill="hold" grpId="0" nodeType="afterEffect">
                                  <p:stCondLst>
                                    <p:cond delay="0"/>
                                  </p:stCondLst>
                                  <p:childTnLst>
                                    <p:set>
                                      <p:cBhvr>
                                        <p:cTn id="88" dur="1" fill="hold">
                                          <p:stCondLst>
                                            <p:cond delay="0"/>
                                          </p:stCondLst>
                                        </p:cTn>
                                        <p:tgtEl>
                                          <p:spTgt spid="475194"/>
                                        </p:tgtEl>
                                        <p:attrNameLst>
                                          <p:attrName>style.visibility</p:attrName>
                                        </p:attrNameLst>
                                      </p:cBhvr>
                                      <p:to>
                                        <p:strVal val="visible"/>
                                      </p:to>
                                    </p:set>
                                    <p:anim calcmode="lin" valueType="num">
                                      <p:cBhvr>
                                        <p:cTn id="89" dur="300" fill="hold"/>
                                        <p:tgtEl>
                                          <p:spTgt spid="475194"/>
                                        </p:tgtEl>
                                        <p:attrNameLst>
                                          <p:attrName>ppt_w</p:attrName>
                                        </p:attrNameLst>
                                      </p:cBhvr>
                                      <p:tavLst>
                                        <p:tav tm="0">
                                          <p:val>
                                            <p:fltVal val="0"/>
                                          </p:val>
                                        </p:tav>
                                        <p:tav tm="100000">
                                          <p:val>
                                            <p:strVal val="#ppt_w"/>
                                          </p:val>
                                        </p:tav>
                                      </p:tavLst>
                                    </p:anim>
                                    <p:anim calcmode="lin" valueType="num">
                                      <p:cBhvr>
                                        <p:cTn id="90" dur="300" fill="hold"/>
                                        <p:tgtEl>
                                          <p:spTgt spid="475194"/>
                                        </p:tgtEl>
                                        <p:attrNameLst>
                                          <p:attrName>ppt_h</p:attrName>
                                        </p:attrNameLst>
                                      </p:cBhvr>
                                      <p:tavLst>
                                        <p:tav tm="0">
                                          <p:val>
                                            <p:fltVal val="0"/>
                                          </p:val>
                                        </p:tav>
                                        <p:tav tm="100000">
                                          <p:val>
                                            <p:strVal val="#ppt_h"/>
                                          </p:val>
                                        </p:tav>
                                      </p:tavLst>
                                    </p:anim>
                                    <p:animEffect transition="in" filter="fade">
                                      <p:cBhvr>
                                        <p:cTn id="91" dur="300"/>
                                        <p:tgtEl>
                                          <p:spTgt spid="475194"/>
                                        </p:tgtEl>
                                      </p:cBhvr>
                                    </p:animEffect>
                                  </p:childTnLst>
                                </p:cTn>
                              </p:par>
                            </p:childTnLst>
                          </p:cTn>
                        </p:par>
                        <p:par>
                          <p:cTn id="92" fill="hold" nodeType="afterGroup">
                            <p:stCondLst>
                              <p:cond delay="6225"/>
                            </p:stCondLst>
                            <p:childTnLst>
                              <p:par>
                                <p:cTn id="93" presetID="23" presetClass="entr" presetSubtype="16" fill="hold" nodeType="afterEffect">
                                  <p:stCondLst>
                                    <p:cond delay="0"/>
                                  </p:stCondLst>
                                  <p:childTnLst>
                                    <p:set>
                                      <p:cBhvr>
                                        <p:cTn id="94" dur="1" fill="hold">
                                          <p:stCondLst>
                                            <p:cond delay="0"/>
                                          </p:stCondLst>
                                        </p:cTn>
                                        <p:tgtEl>
                                          <p:spTgt spid="475192"/>
                                        </p:tgtEl>
                                        <p:attrNameLst>
                                          <p:attrName>style.visibility</p:attrName>
                                        </p:attrNameLst>
                                      </p:cBhvr>
                                      <p:to>
                                        <p:strVal val="visible"/>
                                      </p:to>
                                    </p:set>
                                    <p:anim calcmode="lin" valueType="num">
                                      <p:cBhvr>
                                        <p:cTn id="95" dur="200" fill="hold"/>
                                        <p:tgtEl>
                                          <p:spTgt spid="475192"/>
                                        </p:tgtEl>
                                        <p:attrNameLst>
                                          <p:attrName>ppt_w</p:attrName>
                                        </p:attrNameLst>
                                      </p:cBhvr>
                                      <p:tavLst>
                                        <p:tav tm="0">
                                          <p:val>
                                            <p:fltVal val="0"/>
                                          </p:val>
                                        </p:tav>
                                        <p:tav tm="100000">
                                          <p:val>
                                            <p:strVal val="#ppt_w"/>
                                          </p:val>
                                        </p:tav>
                                      </p:tavLst>
                                    </p:anim>
                                    <p:anim calcmode="lin" valueType="num">
                                      <p:cBhvr>
                                        <p:cTn id="96" dur="200" fill="hold"/>
                                        <p:tgtEl>
                                          <p:spTgt spid="475192"/>
                                        </p:tgtEl>
                                        <p:attrNameLst>
                                          <p:attrName>ppt_h</p:attrName>
                                        </p:attrNameLst>
                                      </p:cBhvr>
                                      <p:tavLst>
                                        <p:tav tm="0">
                                          <p:val>
                                            <p:fltVal val="0"/>
                                          </p:val>
                                        </p:tav>
                                        <p:tav tm="100000">
                                          <p:val>
                                            <p:strVal val="#ppt_h"/>
                                          </p:val>
                                        </p:tav>
                                      </p:tavLst>
                                    </p:anim>
                                  </p:childTnLst>
                                </p:cTn>
                              </p:par>
                            </p:childTnLst>
                          </p:cTn>
                        </p:par>
                        <p:par>
                          <p:cTn id="97" fill="hold" nodeType="afterGroup">
                            <p:stCondLst>
                              <p:cond delay="6425"/>
                            </p:stCondLst>
                            <p:childTnLst>
                              <p:par>
                                <p:cTn id="98" presetID="23" presetClass="entr" presetSubtype="16" fill="hold" nodeType="afterEffect">
                                  <p:stCondLst>
                                    <p:cond delay="0"/>
                                  </p:stCondLst>
                                  <p:childTnLst>
                                    <p:set>
                                      <p:cBhvr>
                                        <p:cTn id="99" dur="1" fill="hold">
                                          <p:stCondLst>
                                            <p:cond delay="0"/>
                                          </p:stCondLst>
                                        </p:cTn>
                                        <p:tgtEl>
                                          <p:spTgt spid="475191"/>
                                        </p:tgtEl>
                                        <p:attrNameLst>
                                          <p:attrName>style.visibility</p:attrName>
                                        </p:attrNameLst>
                                      </p:cBhvr>
                                      <p:to>
                                        <p:strVal val="visible"/>
                                      </p:to>
                                    </p:set>
                                    <p:anim calcmode="lin" valueType="num">
                                      <p:cBhvr>
                                        <p:cTn id="100" dur="200" fill="hold"/>
                                        <p:tgtEl>
                                          <p:spTgt spid="475191"/>
                                        </p:tgtEl>
                                        <p:attrNameLst>
                                          <p:attrName>ppt_w</p:attrName>
                                        </p:attrNameLst>
                                      </p:cBhvr>
                                      <p:tavLst>
                                        <p:tav tm="0">
                                          <p:val>
                                            <p:fltVal val="0"/>
                                          </p:val>
                                        </p:tav>
                                        <p:tav tm="100000">
                                          <p:val>
                                            <p:strVal val="#ppt_w"/>
                                          </p:val>
                                        </p:tav>
                                      </p:tavLst>
                                    </p:anim>
                                    <p:anim calcmode="lin" valueType="num">
                                      <p:cBhvr>
                                        <p:cTn id="101" dur="200" fill="hold"/>
                                        <p:tgtEl>
                                          <p:spTgt spid="475191"/>
                                        </p:tgtEl>
                                        <p:attrNameLst>
                                          <p:attrName>ppt_h</p:attrName>
                                        </p:attrNameLst>
                                      </p:cBhvr>
                                      <p:tavLst>
                                        <p:tav tm="0">
                                          <p:val>
                                            <p:fltVal val="0"/>
                                          </p:val>
                                        </p:tav>
                                        <p:tav tm="100000">
                                          <p:val>
                                            <p:strVal val="#ppt_h"/>
                                          </p:val>
                                        </p:tav>
                                      </p:tavLst>
                                    </p:anim>
                                  </p:childTnLst>
                                </p:cTn>
                              </p:par>
                              <p:par>
                                <p:cTn id="102" presetID="23" presetClass="entr" presetSubtype="16" fill="hold" nodeType="withEffect">
                                  <p:stCondLst>
                                    <p:cond delay="0"/>
                                  </p:stCondLst>
                                  <p:childTnLst>
                                    <p:set>
                                      <p:cBhvr>
                                        <p:cTn id="103" dur="1" fill="hold">
                                          <p:stCondLst>
                                            <p:cond delay="0"/>
                                          </p:stCondLst>
                                        </p:cTn>
                                        <p:tgtEl>
                                          <p:spTgt spid="34884"/>
                                        </p:tgtEl>
                                        <p:attrNameLst>
                                          <p:attrName>style.visibility</p:attrName>
                                        </p:attrNameLst>
                                      </p:cBhvr>
                                      <p:to>
                                        <p:strVal val="visible"/>
                                      </p:to>
                                    </p:set>
                                    <p:anim calcmode="lin" valueType="num">
                                      <p:cBhvr>
                                        <p:cTn id="104" dur="500" fill="hold"/>
                                        <p:tgtEl>
                                          <p:spTgt spid="34884"/>
                                        </p:tgtEl>
                                        <p:attrNameLst>
                                          <p:attrName>ppt_w</p:attrName>
                                        </p:attrNameLst>
                                      </p:cBhvr>
                                      <p:tavLst>
                                        <p:tav tm="0">
                                          <p:val>
                                            <p:fltVal val="0"/>
                                          </p:val>
                                        </p:tav>
                                        <p:tav tm="100000">
                                          <p:val>
                                            <p:strVal val="#ppt_w"/>
                                          </p:val>
                                        </p:tav>
                                      </p:tavLst>
                                    </p:anim>
                                    <p:anim calcmode="lin" valueType="num">
                                      <p:cBhvr>
                                        <p:cTn id="105" dur="500" fill="hold"/>
                                        <p:tgtEl>
                                          <p:spTgt spid="34884"/>
                                        </p:tgtEl>
                                        <p:attrNameLst>
                                          <p:attrName>ppt_h</p:attrName>
                                        </p:attrNameLst>
                                      </p:cBhvr>
                                      <p:tavLst>
                                        <p:tav tm="0">
                                          <p:val>
                                            <p:fltVal val="0"/>
                                          </p:val>
                                        </p:tav>
                                        <p:tav tm="100000">
                                          <p:val>
                                            <p:strVal val="#ppt_h"/>
                                          </p:val>
                                        </p:tav>
                                      </p:tavLst>
                                    </p:anim>
                                  </p:childTnLst>
                                </p:cTn>
                              </p:par>
                            </p:childTnLst>
                          </p:cTn>
                        </p:par>
                        <p:par>
                          <p:cTn id="106" fill="hold">
                            <p:stCondLst>
                              <p:cond delay="6925"/>
                            </p:stCondLst>
                            <p:childTnLst>
                              <p:par>
                                <p:cTn id="107" presetID="53" presetClass="entr" presetSubtype="16" fill="hold" nodeType="afterEffect">
                                  <p:stCondLst>
                                    <p:cond delay="0"/>
                                  </p:stCondLst>
                                  <p:childTnLst>
                                    <p:set>
                                      <p:cBhvr>
                                        <p:cTn id="108" dur="1" fill="hold">
                                          <p:stCondLst>
                                            <p:cond delay="0"/>
                                          </p:stCondLst>
                                        </p:cTn>
                                        <p:tgtEl>
                                          <p:spTgt spid="5"/>
                                        </p:tgtEl>
                                        <p:attrNameLst>
                                          <p:attrName>style.visibility</p:attrName>
                                        </p:attrNameLst>
                                      </p:cBhvr>
                                      <p:to>
                                        <p:strVal val="visible"/>
                                      </p:to>
                                    </p:set>
                                    <p:anim calcmode="lin" valueType="num">
                                      <p:cBhvr>
                                        <p:cTn id="109" dur="200" fill="hold"/>
                                        <p:tgtEl>
                                          <p:spTgt spid="5"/>
                                        </p:tgtEl>
                                        <p:attrNameLst>
                                          <p:attrName>ppt_w</p:attrName>
                                        </p:attrNameLst>
                                      </p:cBhvr>
                                      <p:tavLst>
                                        <p:tav tm="0">
                                          <p:val>
                                            <p:fltVal val="0"/>
                                          </p:val>
                                        </p:tav>
                                        <p:tav tm="100000">
                                          <p:val>
                                            <p:strVal val="#ppt_w"/>
                                          </p:val>
                                        </p:tav>
                                      </p:tavLst>
                                    </p:anim>
                                    <p:anim calcmode="lin" valueType="num">
                                      <p:cBhvr>
                                        <p:cTn id="110" dur="200" fill="hold"/>
                                        <p:tgtEl>
                                          <p:spTgt spid="5"/>
                                        </p:tgtEl>
                                        <p:attrNameLst>
                                          <p:attrName>ppt_h</p:attrName>
                                        </p:attrNameLst>
                                      </p:cBhvr>
                                      <p:tavLst>
                                        <p:tav tm="0">
                                          <p:val>
                                            <p:fltVal val="0"/>
                                          </p:val>
                                        </p:tav>
                                        <p:tav tm="100000">
                                          <p:val>
                                            <p:strVal val="#ppt_h"/>
                                          </p:val>
                                        </p:tav>
                                      </p:tavLst>
                                    </p:anim>
                                    <p:animEffect transition="in" filter="fade">
                                      <p:cBhvr>
                                        <p:cTn id="111" dur="200"/>
                                        <p:tgtEl>
                                          <p:spTgt spid="5"/>
                                        </p:tgtEl>
                                      </p:cBhvr>
                                    </p:animEffect>
                                  </p:childTnLst>
                                </p:cTn>
                              </p:par>
                            </p:childTnLst>
                          </p:cTn>
                        </p:par>
                        <p:par>
                          <p:cTn id="112" fill="hold" nodeType="afterGroup">
                            <p:stCondLst>
                              <p:cond delay="7125"/>
                            </p:stCondLst>
                            <p:childTnLst>
                              <p:par>
                                <p:cTn id="113" presetID="23" presetClass="entr" presetSubtype="16" fill="hold" nodeType="afterEffect">
                                  <p:stCondLst>
                                    <p:cond delay="0"/>
                                  </p:stCondLst>
                                  <p:childTnLst>
                                    <p:set>
                                      <p:cBhvr>
                                        <p:cTn id="114" dur="1" fill="hold">
                                          <p:stCondLst>
                                            <p:cond delay="0"/>
                                          </p:stCondLst>
                                        </p:cTn>
                                        <p:tgtEl>
                                          <p:spTgt spid="475190"/>
                                        </p:tgtEl>
                                        <p:attrNameLst>
                                          <p:attrName>style.visibility</p:attrName>
                                        </p:attrNameLst>
                                      </p:cBhvr>
                                      <p:to>
                                        <p:strVal val="visible"/>
                                      </p:to>
                                    </p:set>
                                    <p:anim calcmode="lin" valueType="num">
                                      <p:cBhvr>
                                        <p:cTn id="115" dur="200" fill="hold"/>
                                        <p:tgtEl>
                                          <p:spTgt spid="475190"/>
                                        </p:tgtEl>
                                        <p:attrNameLst>
                                          <p:attrName>ppt_w</p:attrName>
                                        </p:attrNameLst>
                                      </p:cBhvr>
                                      <p:tavLst>
                                        <p:tav tm="0">
                                          <p:val>
                                            <p:fltVal val="0"/>
                                          </p:val>
                                        </p:tav>
                                        <p:tav tm="100000">
                                          <p:val>
                                            <p:strVal val="#ppt_w"/>
                                          </p:val>
                                        </p:tav>
                                      </p:tavLst>
                                    </p:anim>
                                    <p:anim calcmode="lin" valueType="num">
                                      <p:cBhvr>
                                        <p:cTn id="116" dur="200" fill="hold"/>
                                        <p:tgtEl>
                                          <p:spTgt spid="475190"/>
                                        </p:tgtEl>
                                        <p:attrNameLst>
                                          <p:attrName>ppt_h</p:attrName>
                                        </p:attrNameLst>
                                      </p:cBhvr>
                                      <p:tavLst>
                                        <p:tav tm="0">
                                          <p:val>
                                            <p:fltVal val="0"/>
                                          </p:val>
                                        </p:tav>
                                        <p:tav tm="100000">
                                          <p:val>
                                            <p:strVal val="#ppt_h"/>
                                          </p:val>
                                        </p:tav>
                                      </p:tavLst>
                                    </p:anim>
                                  </p:childTnLst>
                                </p:cTn>
                              </p:par>
                            </p:childTnLst>
                          </p:cTn>
                        </p:par>
                        <p:par>
                          <p:cTn id="117" fill="hold" nodeType="afterGroup">
                            <p:stCondLst>
                              <p:cond delay="7325"/>
                            </p:stCondLst>
                            <p:childTnLst>
                              <p:par>
                                <p:cTn id="118" presetID="51" presetClass="entr" presetSubtype="0" fill="hold" grpId="0" nodeType="afterEffect">
                                  <p:stCondLst>
                                    <p:cond delay="0"/>
                                  </p:stCondLst>
                                  <p:iterate type="lt">
                                    <p:tmPct val="25000"/>
                                  </p:iterate>
                                  <p:childTnLst>
                                    <p:set>
                                      <p:cBhvr>
                                        <p:cTn id="119" dur="1" fill="hold">
                                          <p:stCondLst>
                                            <p:cond delay="0"/>
                                          </p:stCondLst>
                                        </p:cTn>
                                        <p:tgtEl>
                                          <p:spTgt spid="475195"/>
                                        </p:tgtEl>
                                        <p:attrNameLst>
                                          <p:attrName>style.visibility</p:attrName>
                                        </p:attrNameLst>
                                      </p:cBhvr>
                                      <p:to>
                                        <p:strVal val="visible"/>
                                      </p:to>
                                    </p:set>
                                    <p:animEffect transition="in" filter="fade">
                                      <p:cBhvr>
                                        <p:cTn id="120" dur="192" decel="100000"/>
                                        <p:tgtEl>
                                          <p:spTgt spid="475195"/>
                                        </p:tgtEl>
                                      </p:cBhvr>
                                    </p:animEffect>
                                    <p:animScale>
                                      <p:cBhvr>
                                        <p:cTn id="121" dur="192" decel="100000"/>
                                        <p:tgtEl>
                                          <p:spTgt spid="475195"/>
                                        </p:tgtEl>
                                      </p:cBhvr>
                                      <p:from x="10000" y="10000"/>
                                      <p:to x="200000" y="450000"/>
                                    </p:animScale>
                                    <p:animScale>
                                      <p:cBhvr>
                                        <p:cTn id="122" dur="308" accel="100000" fill="hold">
                                          <p:stCondLst>
                                            <p:cond delay="192"/>
                                          </p:stCondLst>
                                        </p:cTn>
                                        <p:tgtEl>
                                          <p:spTgt spid="475195"/>
                                        </p:tgtEl>
                                      </p:cBhvr>
                                      <p:from x="200000" y="450000"/>
                                      <p:to x="100000" y="100000"/>
                                    </p:animScale>
                                    <p:set>
                                      <p:cBhvr>
                                        <p:cTn id="123" dur="192" fill="hold"/>
                                        <p:tgtEl>
                                          <p:spTgt spid="475195"/>
                                        </p:tgtEl>
                                        <p:attrNameLst>
                                          <p:attrName>ppt_x</p:attrName>
                                        </p:attrNameLst>
                                      </p:cBhvr>
                                      <p:to>
                                        <p:strVal val="(0.5)"/>
                                      </p:to>
                                    </p:set>
                                    <p:anim from="(0.5)" to="(#ppt_x)" calcmode="lin" valueType="num">
                                      <p:cBhvr>
                                        <p:cTn id="124" dur="308" accel="100000" fill="hold">
                                          <p:stCondLst>
                                            <p:cond delay="192"/>
                                          </p:stCondLst>
                                        </p:cTn>
                                        <p:tgtEl>
                                          <p:spTgt spid="475195"/>
                                        </p:tgtEl>
                                        <p:attrNameLst>
                                          <p:attrName>ppt_x</p:attrName>
                                        </p:attrNameLst>
                                      </p:cBhvr>
                                    </p:anim>
                                    <p:set>
                                      <p:cBhvr>
                                        <p:cTn id="125" dur="192" fill="hold"/>
                                        <p:tgtEl>
                                          <p:spTgt spid="475195"/>
                                        </p:tgtEl>
                                        <p:attrNameLst>
                                          <p:attrName>ppt_y</p:attrName>
                                        </p:attrNameLst>
                                      </p:cBhvr>
                                      <p:to>
                                        <p:strVal val="(#ppt_y+0.4)"/>
                                      </p:to>
                                    </p:set>
                                    <p:anim from="(#ppt_y+0.4)" to="(#ppt_y)" calcmode="lin" valueType="num">
                                      <p:cBhvr>
                                        <p:cTn id="126" dur="308" accel="100000" fill="hold">
                                          <p:stCondLst>
                                            <p:cond delay="192"/>
                                          </p:stCondLst>
                                        </p:cTn>
                                        <p:tgtEl>
                                          <p:spTgt spid="475195"/>
                                        </p:tgtEl>
                                        <p:attrNameLst>
                                          <p:attrName>ppt_y</p:attrName>
                                        </p:attrNameLst>
                                      </p:cBhvr>
                                    </p:anim>
                                  </p:childTnLst>
                                </p:cTn>
                              </p:par>
                            </p:childTnLst>
                          </p:cTn>
                        </p:par>
                        <p:par>
                          <p:cTn id="127" fill="hold" nodeType="afterGroup">
                            <p:stCondLst>
                              <p:cond delay="8325"/>
                            </p:stCondLst>
                            <p:childTnLst>
                              <p:par>
                                <p:cTn id="128" presetID="2" presetClass="entr" presetSubtype="3" fill="hold" grpId="0" nodeType="afterEffect">
                                  <p:stCondLst>
                                    <p:cond delay="0"/>
                                  </p:stCondLst>
                                  <p:childTnLst>
                                    <p:set>
                                      <p:cBhvr>
                                        <p:cTn id="129" dur="1" fill="hold">
                                          <p:stCondLst>
                                            <p:cond delay="0"/>
                                          </p:stCondLst>
                                        </p:cTn>
                                        <p:tgtEl>
                                          <p:spTgt spid="475177"/>
                                        </p:tgtEl>
                                        <p:attrNameLst>
                                          <p:attrName>style.visibility</p:attrName>
                                        </p:attrNameLst>
                                      </p:cBhvr>
                                      <p:to>
                                        <p:strVal val="visible"/>
                                      </p:to>
                                    </p:set>
                                    <p:anim calcmode="lin" valueType="num">
                                      <p:cBhvr additive="base">
                                        <p:cTn id="130" dur="300" fill="hold"/>
                                        <p:tgtEl>
                                          <p:spTgt spid="475177"/>
                                        </p:tgtEl>
                                        <p:attrNameLst>
                                          <p:attrName>ppt_x</p:attrName>
                                        </p:attrNameLst>
                                      </p:cBhvr>
                                      <p:tavLst>
                                        <p:tav tm="0">
                                          <p:val>
                                            <p:strVal val="1+#ppt_w/2"/>
                                          </p:val>
                                        </p:tav>
                                        <p:tav tm="100000">
                                          <p:val>
                                            <p:strVal val="#ppt_x"/>
                                          </p:val>
                                        </p:tav>
                                      </p:tavLst>
                                    </p:anim>
                                    <p:anim calcmode="lin" valueType="num">
                                      <p:cBhvr additive="base">
                                        <p:cTn id="131" dur="300" fill="hold"/>
                                        <p:tgtEl>
                                          <p:spTgt spid="475177"/>
                                        </p:tgtEl>
                                        <p:attrNameLst>
                                          <p:attrName>ppt_y</p:attrName>
                                        </p:attrNameLst>
                                      </p:cBhvr>
                                      <p:tavLst>
                                        <p:tav tm="0">
                                          <p:val>
                                            <p:strVal val="0-#ppt_h/2"/>
                                          </p:val>
                                        </p:tav>
                                        <p:tav tm="100000">
                                          <p:val>
                                            <p:strVal val="#ppt_y"/>
                                          </p:val>
                                        </p:tav>
                                      </p:tavLst>
                                    </p:anim>
                                  </p:childTnLst>
                                </p:cTn>
                              </p:par>
                            </p:childTnLst>
                          </p:cTn>
                        </p:par>
                        <p:par>
                          <p:cTn id="132" fill="hold" nodeType="afterGroup">
                            <p:stCondLst>
                              <p:cond delay="8625"/>
                            </p:stCondLst>
                            <p:childTnLst>
                              <p:par>
                                <p:cTn id="133" presetID="53" presetClass="entr" presetSubtype="0" fill="hold" grpId="0" nodeType="afterEffect">
                                  <p:stCondLst>
                                    <p:cond delay="0"/>
                                  </p:stCondLst>
                                  <p:childTnLst>
                                    <p:set>
                                      <p:cBhvr>
                                        <p:cTn id="134" dur="1" fill="hold">
                                          <p:stCondLst>
                                            <p:cond delay="0"/>
                                          </p:stCondLst>
                                        </p:cTn>
                                        <p:tgtEl>
                                          <p:spTgt spid="475181"/>
                                        </p:tgtEl>
                                        <p:attrNameLst>
                                          <p:attrName>style.visibility</p:attrName>
                                        </p:attrNameLst>
                                      </p:cBhvr>
                                      <p:to>
                                        <p:strVal val="visible"/>
                                      </p:to>
                                    </p:set>
                                    <p:anim calcmode="lin" valueType="num">
                                      <p:cBhvr>
                                        <p:cTn id="135" dur="300" fill="hold"/>
                                        <p:tgtEl>
                                          <p:spTgt spid="475181"/>
                                        </p:tgtEl>
                                        <p:attrNameLst>
                                          <p:attrName>ppt_w</p:attrName>
                                        </p:attrNameLst>
                                      </p:cBhvr>
                                      <p:tavLst>
                                        <p:tav tm="0">
                                          <p:val>
                                            <p:fltVal val="0"/>
                                          </p:val>
                                        </p:tav>
                                        <p:tav tm="100000">
                                          <p:val>
                                            <p:strVal val="#ppt_w"/>
                                          </p:val>
                                        </p:tav>
                                      </p:tavLst>
                                    </p:anim>
                                    <p:anim calcmode="lin" valueType="num">
                                      <p:cBhvr>
                                        <p:cTn id="136" dur="300" fill="hold"/>
                                        <p:tgtEl>
                                          <p:spTgt spid="475181"/>
                                        </p:tgtEl>
                                        <p:attrNameLst>
                                          <p:attrName>ppt_h</p:attrName>
                                        </p:attrNameLst>
                                      </p:cBhvr>
                                      <p:tavLst>
                                        <p:tav tm="0">
                                          <p:val>
                                            <p:fltVal val="0"/>
                                          </p:val>
                                        </p:tav>
                                        <p:tav tm="100000">
                                          <p:val>
                                            <p:strVal val="#ppt_h"/>
                                          </p:val>
                                        </p:tav>
                                      </p:tavLst>
                                    </p:anim>
                                    <p:animEffect transition="in" filter="fade">
                                      <p:cBhvr>
                                        <p:cTn id="137" dur="300"/>
                                        <p:tgtEl>
                                          <p:spTgt spid="475181"/>
                                        </p:tgtEl>
                                      </p:cBhvr>
                                    </p:animEffect>
                                  </p:childTnLst>
                                </p:cTn>
                              </p:par>
                            </p:childTnLst>
                          </p:cTn>
                        </p:par>
                        <p:par>
                          <p:cTn id="138" fill="hold" nodeType="afterGroup">
                            <p:stCondLst>
                              <p:cond delay="8925"/>
                            </p:stCondLst>
                            <p:childTnLst>
                              <p:par>
                                <p:cTn id="139" presetID="23" presetClass="entr" presetSubtype="16" fill="hold" nodeType="afterEffect">
                                  <p:stCondLst>
                                    <p:cond delay="0"/>
                                  </p:stCondLst>
                                  <p:childTnLst>
                                    <p:set>
                                      <p:cBhvr>
                                        <p:cTn id="140" dur="1" fill="hold">
                                          <p:stCondLst>
                                            <p:cond delay="0"/>
                                          </p:stCondLst>
                                        </p:cTn>
                                        <p:tgtEl>
                                          <p:spTgt spid="475180"/>
                                        </p:tgtEl>
                                        <p:attrNameLst>
                                          <p:attrName>style.visibility</p:attrName>
                                        </p:attrNameLst>
                                      </p:cBhvr>
                                      <p:to>
                                        <p:strVal val="visible"/>
                                      </p:to>
                                    </p:set>
                                    <p:anim calcmode="lin" valueType="num">
                                      <p:cBhvr>
                                        <p:cTn id="141" dur="200" fill="hold"/>
                                        <p:tgtEl>
                                          <p:spTgt spid="475180"/>
                                        </p:tgtEl>
                                        <p:attrNameLst>
                                          <p:attrName>ppt_w</p:attrName>
                                        </p:attrNameLst>
                                      </p:cBhvr>
                                      <p:tavLst>
                                        <p:tav tm="0">
                                          <p:val>
                                            <p:fltVal val="0"/>
                                          </p:val>
                                        </p:tav>
                                        <p:tav tm="100000">
                                          <p:val>
                                            <p:strVal val="#ppt_w"/>
                                          </p:val>
                                        </p:tav>
                                      </p:tavLst>
                                    </p:anim>
                                    <p:anim calcmode="lin" valueType="num">
                                      <p:cBhvr>
                                        <p:cTn id="142" dur="200" fill="hold"/>
                                        <p:tgtEl>
                                          <p:spTgt spid="475180"/>
                                        </p:tgtEl>
                                        <p:attrNameLst>
                                          <p:attrName>ppt_h</p:attrName>
                                        </p:attrNameLst>
                                      </p:cBhvr>
                                      <p:tavLst>
                                        <p:tav tm="0">
                                          <p:val>
                                            <p:fltVal val="0"/>
                                          </p:val>
                                        </p:tav>
                                        <p:tav tm="100000">
                                          <p:val>
                                            <p:strVal val="#ppt_h"/>
                                          </p:val>
                                        </p:tav>
                                      </p:tavLst>
                                    </p:anim>
                                  </p:childTnLst>
                                </p:cTn>
                              </p:par>
                            </p:childTnLst>
                          </p:cTn>
                        </p:par>
                        <p:par>
                          <p:cTn id="143" fill="hold" nodeType="afterGroup">
                            <p:stCondLst>
                              <p:cond delay="9125"/>
                            </p:stCondLst>
                            <p:childTnLst>
                              <p:par>
                                <p:cTn id="144" presetID="23" presetClass="entr" presetSubtype="16" fill="hold" nodeType="afterEffect">
                                  <p:stCondLst>
                                    <p:cond delay="0"/>
                                  </p:stCondLst>
                                  <p:childTnLst>
                                    <p:set>
                                      <p:cBhvr>
                                        <p:cTn id="145" dur="1" fill="hold">
                                          <p:stCondLst>
                                            <p:cond delay="0"/>
                                          </p:stCondLst>
                                        </p:cTn>
                                        <p:tgtEl>
                                          <p:spTgt spid="475178"/>
                                        </p:tgtEl>
                                        <p:attrNameLst>
                                          <p:attrName>style.visibility</p:attrName>
                                        </p:attrNameLst>
                                      </p:cBhvr>
                                      <p:to>
                                        <p:strVal val="visible"/>
                                      </p:to>
                                    </p:set>
                                    <p:anim calcmode="lin" valueType="num">
                                      <p:cBhvr>
                                        <p:cTn id="146" dur="200" fill="hold"/>
                                        <p:tgtEl>
                                          <p:spTgt spid="475178"/>
                                        </p:tgtEl>
                                        <p:attrNameLst>
                                          <p:attrName>ppt_w</p:attrName>
                                        </p:attrNameLst>
                                      </p:cBhvr>
                                      <p:tavLst>
                                        <p:tav tm="0">
                                          <p:val>
                                            <p:fltVal val="0"/>
                                          </p:val>
                                        </p:tav>
                                        <p:tav tm="100000">
                                          <p:val>
                                            <p:strVal val="#ppt_w"/>
                                          </p:val>
                                        </p:tav>
                                      </p:tavLst>
                                    </p:anim>
                                    <p:anim calcmode="lin" valueType="num">
                                      <p:cBhvr>
                                        <p:cTn id="147" dur="200" fill="hold"/>
                                        <p:tgtEl>
                                          <p:spTgt spid="475178"/>
                                        </p:tgtEl>
                                        <p:attrNameLst>
                                          <p:attrName>ppt_h</p:attrName>
                                        </p:attrNameLst>
                                      </p:cBhvr>
                                      <p:tavLst>
                                        <p:tav tm="0">
                                          <p:val>
                                            <p:fltVal val="0"/>
                                          </p:val>
                                        </p:tav>
                                        <p:tav tm="100000">
                                          <p:val>
                                            <p:strVal val="#ppt_h"/>
                                          </p:val>
                                        </p:tav>
                                      </p:tavLst>
                                    </p:anim>
                                  </p:childTnLst>
                                </p:cTn>
                              </p:par>
                            </p:childTnLst>
                          </p:cTn>
                        </p:par>
                        <p:par>
                          <p:cTn id="148" fill="hold" nodeType="afterGroup">
                            <p:stCondLst>
                              <p:cond delay="9325"/>
                            </p:stCondLst>
                            <p:childTnLst>
                              <p:par>
                                <p:cTn id="149" presetID="51" presetClass="entr" presetSubtype="0" fill="hold" grpId="0" nodeType="afterEffect">
                                  <p:stCondLst>
                                    <p:cond delay="0"/>
                                  </p:stCondLst>
                                  <p:iterate type="lt">
                                    <p:tmPct val="25000"/>
                                  </p:iterate>
                                  <p:childTnLst>
                                    <p:set>
                                      <p:cBhvr>
                                        <p:cTn id="150" dur="1" fill="hold">
                                          <p:stCondLst>
                                            <p:cond delay="0"/>
                                          </p:stCondLst>
                                        </p:cTn>
                                        <p:tgtEl>
                                          <p:spTgt spid="475179"/>
                                        </p:tgtEl>
                                        <p:attrNameLst>
                                          <p:attrName>style.visibility</p:attrName>
                                        </p:attrNameLst>
                                      </p:cBhvr>
                                      <p:to>
                                        <p:strVal val="visible"/>
                                      </p:to>
                                    </p:set>
                                    <p:animEffect transition="in" filter="fade">
                                      <p:cBhvr>
                                        <p:cTn id="151" dur="192" decel="100000"/>
                                        <p:tgtEl>
                                          <p:spTgt spid="475179"/>
                                        </p:tgtEl>
                                      </p:cBhvr>
                                    </p:animEffect>
                                    <p:animScale>
                                      <p:cBhvr>
                                        <p:cTn id="152" dur="192" decel="100000"/>
                                        <p:tgtEl>
                                          <p:spTgt spid="475179"/>
                                        </p:tgtEl>
                                      </p:cBhvr>
                                      <p:from x="10000" y="10000"/>
                                      <p:to x="200000" y="450000"/>
                                    </p:animScale>
                                    <p:animScale>
                                      <p:cBhvr>
                                        <p:cTn id="153" dur="308" accel="100000" fill="hold">
                                          <p:stCondLst>
                                            <p:cond delay="192"/>
                                          </p:stCondLst>
                                        </p:cTn>
                                        <p:tgtEl>
                                          <p:spTgt spid="475179"/>
                                        </p:tgtEl>
                                      </p:cBhvr>
                                      <p:from x="200000" y="450000"/>
                                      <p:to x="100000" y="100000"/>
                                    </p:animScale>
                                    <p:set>
                                      <p:cBhvr>
                                        <p:cTn id="154" dur="192" fill="hold"/>
                                        <p:tgtEl>
                                          <p:spTgt spid="475179"/>
                                        </p:tgtEl>
                                        <p:attrNameLst>
                                          <p:attrName>ppt_x</p:attrName>
                                        </p:attrNameLst>
                                      </p:cBhvr>
                                      <p:to>
                                        <p:strVal val="(0.5)"/>
                                      </p:to>
                                    </p:set>
                                    <p:anim from="(0.5)" to="(#ppt_x)" calcmode="lin" valueType="num">
                                      <p:cBhvr>
                                        <p:cTn id="155" dur="308" accel="100000" fill="hold">
                                          <p:stCondLst>
                                            <p:cond delay="192"/>
                                          </p:stCondLst>
                                        </p:cTn>
                                        <p:tgtEl>
                                          <p:spTgt spid="475179"/>
                                        </p:tgtEl>
                                        <p:attrNameLst>
                                          <p:attrName>ppt_x</p:attrName>
                                        </p:attrNameLst>
                                      </p:cBhvr>
                                    </p:anim>
                                    <p:set>
                                      <p:cBhvr>
                                        <p:cTn id="156" dur="192" fill="hold"/>
                                        <p:tgtEl>
                                          <p:spTgt spid="475179"/>
                                        </p:tgtEl>
                                        <p:attrNameLst>
                                          <p:attrName>ppt_y</p:attrName>
                                        </p:attrNameLst>
                                      </p:cBhvr>
                                      <p:to>
                                        <p:strVal val="(#ppt_y+0.4)"/>
                                      </p:to>
                                    </p:set>
                                    <p:anim from="(#ppt_y+0.4)" to="(#ppt_y)" calcmode="lin" valueType="num">
                                      <p:cBhvr>
                                        <p:cTn id="157" dur="308" accel="100000" fill="hold">
                                          <p:stCondLst>
                                            <p:cond delay="192"/>
                                          </p:stCondLst>
                                        </p:cTn>
                                        <p:tgtEl>
                                          <p:spTgt spid="475179"/>
                                        </p:tgtEl>
                                        <p:attrNameLst>
                                          <p:attrName>ppt_y</p:attrName>
                                        </p:attrNameLst>
                                      </p:cBhvr>
                                    </p:anim>
                                  </p:childTnLst>
                                </p:cTn>
                              </p:par>
                            </p:childTnLst>
                          </p:cTn>
                        </p:par>
                        <p:par>
                          <p:cTn id="158" fill="hold" nodeType="afterGroup">
                            <p:stCondLst>
                              <p:cond delay="10325"/>
                            </p:stCondLst>
                            <p:childTnLst>
                              <p:par>
                                <p:cTn id="159" presetID="2" presetClass="entr" presetSubtype="3" fill="hold" grpId="0" nodeType="afterEffect">
                                  <p:stCondLst>
                                    <p:cond delay="0"/>
                                  </p:stCondLst>
                                  <p:childTnLst>
                                    <p:set>
                                      <p:cBhvr>
                                        <p:cTn id="160" dur="1" fill="hold">
                                          <p:stCondLst>
                                            <p:cond delay="0"/>
                                          </p:stCondLst>
                                        </p:cTn>
                                        <p:tgtEl>
                                          <p:spTgt spid="475182"/>
                                        </p:tgtEl>
                                        <p:attrNameLst>
                                          <p:attrName>style.visibility</p:attrName>
                                        </p:attrNameLst>
                                      </p:cBhvr>
                                      <p:to>
                                        <p:strVal val="visible"/>
                                      </p:to>
                                    </p:set>
                                    <p:anim calcmode="lin" valueType="num">
                                      <p:cBhvr additive="base">
                                        <p:cTn id="161" dur="300" fill="hold"/>
                                        <p:tgtEl>
                                          <p:spTgt spid="475182"/>
                                        </p:tgtEl>
                                        <p:attrNameLst>
                                          <p:attrName>ppt_x</p:attrName>
                                        </p:attrNameLst>
                                      </p:cBhvr>
                                      <p:tavLst>
                                        <p:tav tm="0">
                                          <p:val>
                                            <p:strVal val="1+#ppt_w/2"/>
                                          </p:val>
                                        </p:tav>
                                        <p:tav tm="100000">
                                          <p:val>
                                            <p:strVal val="#ppt_x"/>
                                          </p:val>
                                        </p:tav>
                                      </p:tavLst>
                                    </p:anim>
                                    <p:anim calcmode="lin" valueType="num">
                                      <p:cBhvr additive="base">
                                        <p:cTn id="162" dur="300" fill="hold"/>
                                        <p:tgtEl>
                                          <p:spTgt spid="475182"/>
                                        </p:tgtEl>
                                        <p:attrNameLst>
                                          <p:attrName>ppt_y</p:attrName>
                                        </p:attrNameLst>
                                      </p:cBhvr>
                                      <p:tavLst>
                                        <p:tav tm="0">
                                          <p:val>
                                            <p:strVal val="0-#ppt_h/2"/>
                                          </p:val>
                                        </p:tav>
                                        <p:tav tm="100000">
                                          <p:val>
                                            <p:strVal val="#ppt_y"/>
                                          </p:val>
                                        </p:tav>
                                      </p:tavLst>
                                    </p:anim>
                                  </p:childTnLst>
                                </p:cTn>
                              </p:par>
                            </p:childTnLst>
                          </p:cTn>
                        </p:par>
                        <p:par>
                          <p:cTn id="163" fill="hold" nodeType="afterGroup">
                            <p:stCondLst>
                              <p:cond delay="10625"/>
                            </p:stCondLst>
                            <p:childTnLst>
                              <p:par>
                                <p:cTn id="164" presetID="53" presetClass="entr" presetSubtype="0" fill="hold" grpId="0" nodeType="afterEffect">
                                  <p:stCondLst>
                                    <p:cond delay="0"/>
                                  </p:stCondLst>
                                  <p:childTnLst>
                                    <p:set>
                                      <p:cBhvr>
                                        <p:cTn id="165" dur="1" fill="hold">
                                          <p:stCondLst>
                                            <p:cond delay="0"/>
                                          </p:stCondLst>
                                        </p:cTn>
                                        <p:tgtEl>
                                          <p:spTgt spid="475186"/>
                                        </p:tgtEl>
                                        <p:attrNameLst>
                                          <p:attrName>style.visibility</p:attrName>
                                        </p:attrNameLst>
                                      </p:cBhvr>
                                      <p:to>
                                        <p:strVal val="visible"/>
                                      </p:to>
                                    </p:set>
                                    <p:anim calcmode="lin" valueType="num">
                                      <p:cBhvr>
                                        <p:cTn id="166" dur="300" fill="hold"/>
                                        <p:tgtEl>
                                          <p:spTgt spid="475186"/>
                                        </p:tgtEl>
                                        <p:attrNameLst>
                                          <p:attrName>ppt_w</p:attrName>
                                        </p:attrNameLst>
                                      </p:cBhvr>
                                      <p:tavLst>
                                        <p:tav tm="0">
                                          <p:val>
                                            <p:fltVal val="0"/>
                                          </p:val>
                                        </p:tav>
                                        <p:tav tm="100000">
                                          <p:val>
                                            <p:strVal val="#ppt_w"/>
                                          </p:val>
                                        </p:tav>
                                      </p:tavLst>
                                    </p:anim>
                                    <p:anim calcmode="lin" valueType="num">
                                      <p:cBhvr>
                                        <p:cTn id="167" dur="300" fill="hold"/>
                                        <p:tgtEl>
                                          <p:spTgt spid="475186"/>
                                        </p:tgtEl>
                                        <p:attrNameLst>
                                          <p:attrName>ppt_h</p:attrName>
                                        </p:attrNameLst>
                                      </p:cBhvr>
                                      <p:tavLst>
                                        <p:tav tm="0">
                                          <p:val>
                                            <p:fltVal val="0"/>
                                          </p:val>
                                        </p:tav>
                                        <p:tav tm="100000">
                                          <p:val>
                                            <p:strVal val="#ppt_h"/>
                                          </p:val>
                                        </p:tav>
                                      </p:tavLst>
                                    </p:anim>
                                    <p:animEffect transition="in" filter="fade">
                                      <p:cBhvr>
                                        <p:cTn id="168" dur="300"/>
                                        <p:tgtEl>
                                          <p:spTgt spid="475186"/>
                                        </p:tgtEl>
                                      </p:cBhvr>
                                    </p:animEffect>
                                  </p:childTnLst>
                                </p:cTn>
                              </p:par>
                            </p:childTnLst>
                          </p:cTn>
                        </p:par>
                        <p:par>
                          <p:cTn id="169" fill="hold" nodeType="afterGroup">
                            <p:stCondLst>
                              <p:cond delay="10925"/>
                            </p:stCondLst>
                            <p:childTnLst>
                              <p:par>
                                <p:cTn id="170" presetID="23" presetClass="entr" presetSubtype="16" fill="hold" nodeType="afterEffect">
                                  <p:stCondLst>
                                    <p:cond delay="0"/>
                                  </p:stCondLst>
                                  <p:childTnLst>
                                    <p:set>
                                      <p:cBhvr>
                                        <p:cTn id="171" dur="1" fill="hold">
                                          <p:stCondLst>
                                            <p:cond delay="0"/>
                                          </p:stCondLst>
                                        </p:cTn>
                                        <p:tgtEl>
                                          <p:spTgt spid="475185"/>
                                        </p:tgtEl>
                                        <p:attrNameLst>
                                          <p:attrName>style.visibility</p:attrName>
                                        </p:attrNameLst>
                                      </p:cBhvr>
                                      <p:to>
                                        <p:strVal val="visible"/>
                                      </p:to>
                                    </p:set>
                                    <p:anim calcmode="lin" valueType="num">
                                      <p:cBhvr>
                                        <p:cTn id="172" dur="200" fill="hold"/>
                                        <p:tgtEl>
                                          <p:spTgt spid="475185"/>
                                        </p:tgtEl>
                                        <p:attrNameLst>
                                          <p:attrName>ppt_w</p:attrName>
                                        </p:attrNameLst>
                                      </p:cBhvr>
                                      <p:tavLst>
                                        <p:tav tm="0">
                                          <p:val>
                                            <p:fltVal val="0"/>
                                          </p:val>
                                        </p:tav>
                                        <p:tav tm="100000">
                                          <p:val>
                                            <p:strVal val="#ppt_w"/>
                                          </p:val>
                                        </p:tav>
                                      </p:tavLst>
                                    </p:anim>
                                    <p:anim calcmode="lin" valueType="num">
                                      <p:cBhvr>
                                        <p:cTn id="173" dur="200" fill="hold"/>
                                        <p:tgtEl>
                                          <p:spTgt spid="475185"/>
                                        </p:tgtEl>
                                        <p:attrNameLst>
                                          <p:attrName>ppt_h</p:attrName>
                                        </p:attrNameLst>
                                      </p:cBhvr>
                                      <p:tavLst>
                                        <p:tav tm="0">
                                          <p:val>
                                            <p:fltVal val="0"/>
                                          </p:val>
                                        </p:tav>
                                        <p:tav tm="100000">
                                          <p:val>
                                            <p:strVal val="#ppt_h"/>
                                          </p:val>
                                        </p:tav>
                                      </p:tavLst>
                                    </p:anim>
                                  </p:childTnLst>
                                </p:cTn>
                              </p:par>
                            </p:childTnLst>
                          </p:cTn>
                        </p:par>
                        <p:par>
                          <p:cTn id="174" fill="hold" nodeType="afterGroup">
                            <p:stCondLst>
                              <p:cond delay="11125"/>
                            </p:stCondLst>
                            <p:childTnLst>
                              <p:par>
                                <p:cTn id="175" presetID="23" presetClass="entr" presetSubtype="16" fill="hold" nodeType="afterEffect">
                                  <p:stCondLst>
                                    <p:cond delay="0"/>
                                  </p:stCondLst>
                                  <p:childTnLst>
                                    <p:set>
                                      <p:cBhvr>
                                        <p:cTn id="176" dur="1" fill="hold">
                                          <p:stCondLst>
                                            <p:cond delay="0"/>
                                          </p:stCondLst>
                                        </p:cTn>
                                        <p:tgtEl>
                                          <p:spTgt spid="475184"/>
                                        </p:tgtEl>
                                        <p:attrNameLst>
                                          <p:attrName>style.visibility</p:attrName>
                                        </p:attrNameLst>
                                      </p:cBhvr>
                                      <p:to>
                                        <p:strVal val="visible"/>
                                      </p:to>
                                    </p:set>
                                    <p:anim calcmode="lin" valueType="num">
                                      <p:cBhvr>
                                        <p:cTn id="177" dur="200" fill="hold"/>
                                        <p:tgtEl>
                                          <p:spTgt spid="475184"/>
                                        </p:tgtEl>
                                        <p:attrNameLst>
                                          <p:attrName>ppt_w</p:attrName>
                                        </p:attrNameLst>
                                      </p:cBhvr>
                                      <p:tavLst>
                                        <p:tav tm="0">
                                          <p:val>
                                            <p:fltVal val="0"/>
                                          </p:val>
                                        </p:tav>
                                        <p:tav tm="100000">
                                          <p:val>
                                            <p:strVal val="#ppt_w"/>
                                          </p:val>
                                        </p:tav>
                                      </p:tavLst>
                                    </p:anim>
                                    <p:anim calcmode="lin" valueType="num">
                                      <p:cBhvr>
                                        <p:cTn id="178" dur="200" fill="hold"/>
                                        <p:tgtEl>
                                          <p:spTgt spid="475184"/>
                                        </p:tgtEl>
                                        <p:attrNameLst>
                                          <p:attrName>ppt_h</p:attrName>
                                        </p:attrNameLst>
                                      </p:cBhvr>
                                      <p:tavLst>
                                        <p:tav tm="0">
                                          <p:val>
                                            <p:fltVal val="0"/>
                                          </p:val>
                                        </p:tav>
                                        <p:tav tm="100000">
                                          <p:val>
                                            <p:strVal val="#ppt_h"/>
                                          </p:val>
                                        </p:tav>
                                      </p:tavLst>
                                    </p:anim>
                                  </p:childTnLst>
                                </p:cTn>
                              </p:par>
                            </p:childTnLst>
                          </p:cTn>
                        </p:par>
                        <p:par>
                          <p:cTn id="179" fill="hold" nodeType="afterGroup">
                            <p:stCondLst>
                              <p:cond delay="11325"/>
                            </p:stCondLst>
                            <p:childTnLst>
                              <p:par>
                                <p:cTn id="180" presetID="23" presetClass="entr" presetSubtype="16" fill="hold" nodeType="afterEffect">
                                  <p:stCondLst>
                                    <p:cond delay="0"/>
                                  </p:stCondLst>
                                  <p:childTnLst>
                                    <p:set>
                                      <p:cBhvr>
                                        <p:cTn id="181" dur="1" fill="hold">
                                          <p:stCondLst>
                                            <p:cond delay="0"/>
                                          </p:stCondLst>
                                        </p:cTn>
                                        <p:tgtEl>
                                          <p:spTgt spid="475183"/>
                                        </p:tgtEl>
                                        <p:attrNameLst>
                                          <p:attrName>style.visibility</p:attrName>
                                        </p:attrNameLst>
                                      </p:cBhvr>
                                      <p:to>
                                        <p:strVal val="visible"/>
                                      </p:to>
                                    </p:set>
                                    <p:anim calcmode="lin" valueType="num">
                                      <p:cBhvr>
                                        <p:cTn id="182" dur="200" fill="hold"/>
                                        <p:tgtEl>
                                          <p:spTgt spid="475183"/>
                                        </p:tgtEl>
                                        <p:attrNameLst>
                                          <p:attrName>ppt_w</p:attrName>
                                        </p:attrNameLst>
                                      </p:cBhvr>
                                      <p:tavLst>
                                        <p:tav tm="0">
                                          <p:val>
                                            <p:fltVal val="0"/>
                                          </p:val>
                                        </p:tav>
                                        <p:tav tm="100000">
                                          <p:val>
                                            <p:strVal val="#ppt_w"/>
                                          </p:val>
                                        </p:tav>
                                      </p:tavLst>
                                    </p:anim>
                                    <p:anim calcmode="lin" valueType="num">
                                      <p:cBhvr>
                                        <p:cTn id="183" dur="200" fill="hold"/>
                                        <p:tgtEl>
                                          <p:spTgt spid="475183"/>
                                        </p:tgtEl>
                                        <p:attrNameLst>
                                          <p:attrName>ppt_h</p:attrName>
                                        </p:attrNameLst>
                                      </p:cBhvr>
                                      <p:tavLst>
                                        <p:tav tm="0">
                                          <p:val>
                                            <p:fltVal val="0"/>
                                          </p:val>
                                        </p:tav>
                                        <p:tav tm="100000">
                                          <p:val>
                                            <p:strVal val="#ppt_h"/>
                                          </p:val>
                                        </p:tav>
                                      </p:tavLst>
                                    </p:anim>
                                  </p:childTnLst>
                                </p:cTn>
                              </p:par>
                            </p:childTnLst>
                          </p:cTn>
                        </p:par>
                        <p:par>
                          <p:cTn id="184" fill="hold" nodeType="afterGroup">
                            <p:stCondLst>
                              <p:cond delay="11525"/>
                            </p:stCondLst>
                            <p:childTnLst>
                              <p:par>
                                <p:cTn id="185" presetID="51" presetClass="entr" presetSubtype="0" fill="hold" grpId="0" nodeType="afterEffect">
                                  <p:stCondLst>
                                    <p:cond delay="0"/>
                                  </p:stCondLst>
                                  <p:iterate type="lt">
                                    <p:tmPct val="25000"/>
                                  </p:iterate>
                                  <p:childTnLst>
                                    <p:set>
                                      <p:cBhvr>
                                        <p:cTn id="186" dur="1" fill="hold">
                                          <p:stCondLst>
                                            <p:cond delay="0"/>
                                          </p:stCondLst>
                                        </p:cTn>
                                        <p:tgtEl>
                                          <p:spTgt spid="475187"/>
                                        </p:tgtEl>
                                        <p:attrNameLst>
                                          <p:attrName>style.visibility</p:attrName>
                                        </p:attrNameLst>
                                      </p:cBhvr>
                                      <p:to>
                                        <p:strVal val="visible"/>
                                      </p:to>
                                    </p:set>
                                    <p:animEffect transition="in" filter="fade">
                                      <p:cBhvr>
                                        <p:cTn id="187" dur="192" decel="100000"/>
                                        <p:tgtEl>
                                          <p:spTgt spid="475187"/>
                                        </p:tgtEl>
                                      </p:cBhvr>
                                    </p:animEffect>
                                    <p:animScale>
                                      <p:cBhvr>
                                        <p:cTn id="188" dur="192" decel="100000"/>
                                        <p:tgtEl>
                                          <p:spTgt spid="475187"/>
                                        </p:tgtEl>
                                      </p:cBhvr>
                                      <p:from x="10000" y="10000"/>
                                      <p:to x="200000" y="450000"/>
                                    </p:animScale>
                                    <p:animScale>
                                      <p:cBhvr>
                                        <p:cTn id="189" dur="308" accel="100000" fill="hold">
                                          <p:stCondLst>
                                            <p:cond delay="192"/>
                                          </p:stCondLst>
                                        </p:cTn>
                                        <p:tgtEl>
                                          <p:spTgt spid="475187"/>
                                        </p:tgtEl>
                                      </p:cBhvr>
                                      <p:from x="200000" y="450000"/>
                                      <p:to x="100000" y="100000"/>
                                    </p:animScale>
                                    <p:set>
                                      <p:cBhvr>
                                        <p:cTn id="190" dur="192" fill="hold"/>
                                        <p:tgtEl>
                                          <p:spTgt spid="475187"/>
                                        </p:tgtEl>
                                        <p:attrNameLst>
                                          <p:attrName>ppt_x</p:attrName>
                                        </p:attrNameLst>
                                      </p:cBhvr>
                                      <p:to>
                                        <p:strVal val="(0.5)"/>
                                      </p:to>
                                    </p:set>
                                    <p:anim from="(0.5)" to="(#ppt_x)" calcmode="lin" valueType="num">
                                      <p:cBhvr>
                                        <p:cTn id="191" dur="308" accel="100000" fill="hold">
                                          <p:stCondLst>
                                            <p:cond delay="192"/>
                                          </p:stCondLst>
                                        </p:cTn>
                                        <p:tgtEl>
                                          <p:spTgt spid="475187"/>
                                        </p:tgtEl>
                                        <p:attrNameLst>
                                          <p:attrName>ppt_x</p:attrName>
                                        </p:attrNameLst>
                                      </p:cBhvr>
                                    </p:anim>
                                    <p:set>
                                      <p:cBhvr>
                                        <p:cTn id="192" dur="192" fill="hold"/>
                                        <p:tgtEl>
                                          <p:spTgt spid="475187"/>
                                        </p:tgtEl>
                                        <p:attrNameLst>
                                          <p:attrName>ppt_y</p:attrName>
                                        </p:attrNameLst>
                                      </p:cBhvr>
                                      <p:to>
                                        <p:strVal val="(#ppt_y+0.4)"/>
                                      </p:to>
                                    </p:set>
                                    <p:anim from="(#ppt_y+0.4)" to="(#ppt_y)" calcmode="lin" valueType="num">
                                      <p:cBhvr>
                                        <p:cTn id="193" dur="308" accel="100000" fill="hold">
                                          <p:stCondLst>
                                            <p:cond delay="192"/>
                                          </p:stCondLst>
                                        </p:cTn>
                                        <p:tgtEl>
                                          <p:spTgt spid="475187"/>
                                        </p:tgtEl>
                                        <p:attrNameLst>
                                          <p:attrName>ppt_y</p:attrName>
                                        </p:attrNameLst>
                                      </p:cBhvr>
                                    </p:anim>
                                  </p:childTnLst>
                                </p:cTn>
                              </p:par>
                            </p:childTnLst>
                          </p:cTn>
                        </p:par>
                        <p:par>
                          <p:cTn id="194" fill="hold" nodeType="afterGroup">
                            <p:stCondLst>
                              <p:cond delay="12525"/>
                            </p:stCondLst>
                            <p:childTnLst>
                              <p:par>
                                <p:cTn id="195" presetID="2" presetClass="entr" presetSubtype="3" fill="hold" grpId="0" nodeType="afterEffect">
                                  <p:stCondLst>
                                    <p:cond delay="0"/>
                                  </p:stCondLst>
                                  <p:childTnLst>
                                    <p:set>
                                      <p:cBhvr>
                                        <p:cTn id="196" dur="1" fill="hold">
                                          <p:stCondLst>
                                            <p:cond delay="0"/>
                                          </p:stCondLst>
                                        </p:cTn>
                                        <p:tgtEl>
                                          <p:spTgt spid="475150"/>
                                        </p:tgtEl>
                                        <p:attrNameLst>
                                          <p:attrName>style.visibility</p:attrName>
                                        </p:attrNameLst>
                                      </p:cBhvr>
                                      <p:to>
                                        <p:strVal val="visible"/>
                                      </p:to>
                                    </p:set>
                                    <p:anim calcmode="lin" valueType="num">
                                      <p:cBhvr additive="base">
                                        <p:cTn id="197" dur="300" fill="hold"/>
                                        <p:tgtEl>
                                          <p:spTgt spid="475150"/>
                                        </p:tgtEl>
                                        <p:attrNameLst>
                                          <p:attrName>ppt_x</p:attrName>
                                        </p:attrNameLst>
                                      </p:cBhvr>
                                      <p:tavLst>
                                        <p:tav tm="0">
                                          <p:val>
                                            <p:strVal val="1+#ppt_w/2"/>
                                          </p:val>
                                        </p:tav>
                                        <p:tav tm="100000">
                                          <p:val>
                                            <p:strVal val="#ppt_x"/>
                                          </p:val>
                                        </p:tav>
                                      </p:tavLst>
                                    </p:anim>
                                    <p:anim calcmode="lin" valueType="num">
                                      <p:cBhvr additive="base">
                                        <p:cTn id="198" dur="300" fill="hold"/>
                                        <p:tgtEl>
                                          <p:spTgt spid="475150"/>
                                        </p:tgtEl>
                                        <p:attrNameLst>
                                          <p:attrName>ppt_y</p:attrName>
                                        </p:attrNameLst>
                                      </p:cBhvr>
                                      <p:tavLst>
                                        <p:tav tm="0">
                                          <p:val>
                                            <p:strVal val="0-#ppt_h/2"/>
                                          </p:val>
                                        </p:tav>
                                        <p:tav tm="100000">
                                          <p:val>
                                            <p:strVal val="#ppt_y"/>
                                          </p:val>
                                        </p:tav>
                                      </p:tavLst>
                                    </p:anim>
                                  </p:childTnLst>
                                </p:cTn>
                              </p:par>
                            </p:childTnLst>
                          </p:cTn>
                        </p:par>
                        <p:par>
                          <p:cTn id="199" fill="hold" nodeType="afterGroup">
                            <p:stCondLst>
                              <p:cond delay="12825"/>
                            </p:stCondLst>
                            <p:childTnLst>
                              <p:par>
                                <p:cTn id="200" presetID="53" presetClass="entr" presetSubtype="0" fill="hold" grpId="0" nodeType="afterEffect">
                                  <p:stCondLst>
                                    <p:cond delay="0"/>
                                  </p:stCondLst>
                                  <p:childTnLst>
                                    <p:set>
                                      <p:cBhvr>
                                        <p:cTn id="201" dur="1" fill="hold">
                                          <p:stCondLst>
                                            <p:cond delay="0"/>
                                          </p:stCondLst>
                                        </p:cTn>
                                        <p:tgtEl>
                                          <p:spTgt spid="475151"/>
                                        </p:tgtEl>
                                        <p:attrNameLst>
                                          <p:attrName>style.visibility</p:attrName>
                                        </p:attrNameLst>
                                      </p:cBhvr>
                                      <p:to>
                                        <p:strVal val="visible"/>
                                      </p:to>
                                    </p:set>
                                    <p:anim calcmode="lin" valueType="num">
                                      <p:cBhvr>
                                        <p:cTn id="202" dur="300" fill="hold"/>
                                        <p:tgtEl>
                                          <p:spTgt spid="475151"/>
                                        </p:tgtEl>
                                        <p:attrNameLst>
                                          <p:attrName>ppt_w</p:attrName>
                                        </p:attrNameLst>
                                      </p:cBhvr>
                                      <p:tavLst>
                                        <p:tav tm="0">
                                          <p:val>
                                            <p:fltVal val="0"/>
                                          </p:val>
                                        </p:tav>
                                        <p:tav tm="100000">
                                          <p:val>
                                            <p:strVal val="#ppt_w"/>
                                          </p:val>
                                        </p:tav>
                                      </p:tavLst>
                                    </p:anim>
                                    <p:anim calcmode="lin" valueType="num">
                                      <p:cBhvr>
                                        <p:cTn id="203" dur="300" fill="hold"/>
                                        <p:tgtEl>
                                          <p:spTgt spid="475151"/>
                                        </p:tgtEl>
                                        <p:attrNameLst>
                                          <p:attrName>ppt_h</p:attrName>
                                        </p:attrNameLst>
                                      </p:cBhvr>
                                      <p:tavLst>
                                        <p:tav tm="0">
                                          <p:val>
                                            <p:fltVal val="0"/>
                                          </p:val>
                                        </p:tav>
                                        <p:tav tm="100000">
                                          <p:val>
                                            <p:strVal val="#ppt_h"/>
                                          </p:val>
                                        </p:tav>
                                      </p:tavLst>
                                    </p:anim>
                                    <p:animEffect transition="in" filter="fade">
                                      <p:cBhvr>
                                        <p:cTn id="204" dur="300"/>
                                        <p:tgtEl>
                                          <p:spTgt spid="475151"/>
                                        </p:tgtEl>
                                      </p:cBhvr>
                                    </p:animEffect>
                                  </p:childTnLst>
                                </p:cTn>
                              </p:par>
                            </p:childTnLst>
                          </p:cTn>
                        </p:par>
                        <p:par>
                          <p:cTn id="205" fill="hold" nodeType="afterGroup">
                            <p:stCondLst>
                              <p:cond delay="13125"/>
                            </p:stCondLst>
                            <p:childTnLst>
                              <p:par>
                                <p:cTn id="206" presetID="23" presetClass="entr" presetSubtype="16" fill="hold" nodeType="afterEffect">
                                  <p:stCondLst>
                                    <p:cond delay="0"/>
                                  </p:stCondLst>
                                  <p:childTnLst>
                                    <p:set>
                                      <p:cBhvr>
                                        <p:cTn id="207" dur="1" fill="hold">
                                          <p:stCondLst>
                                            <p:cond delay="0"/>
                                          </p:stCondLst>
                                        </p:cTn>
                                        <p:tgtEl>
                                          <p:spTgt spid="475161"/>
                                        </p:tgtEl>
                                        <p:attrNameLst>
                                          <p:attrName>style.visibility</p:attrName>
                                        </p:attrNameLst>
                                      </p:cBhvr>
                                      <p:to>
                                        <p:strVal val="visible"/>
                                      </p:to>
                                    </p:set>
                                    <p:anim calcmode="lin" valueType="num">
                                      <p:cBhvr>
                                        <p:cTn id="208" dur="200" fill="hold"/>
                                        <p:tgtEl>
                                          <p:spTgt spid="475161"/>
                                        </p:tgtEl>
                                        <p:attrNameLst>
                                          <p:attrName>ppt_w</p:attrName>
                                        </p:attrNameLst>
                                      </p:cBhvr>
                                      <p:tavLst>
                                        <p:tav tm="0">
                                          <p:val>
                                            <p:fltVal val="0"/>
                                          </p:val>
                                        </p:tav>
                                        <p:tav tm="100000">
                                          <p:val>
                                            <p:strVal val="#ppt_w"/>
                                          </p:val>
                                        </p:tav>
                                      </p:tavLst>
                                    </p:anim>
                                    <p:anim calcmode="lin" valueType="num">
                                      <p:cBhvr>
                                        <p:cTn id="209" dur="200" fill="hold"/>
                                        <p:tgtEl>
                                          <p:spTgt spid="475161"/>
                                        </p:tgtEl>
                                        <p:attrNameLst>
                                          <p:attrName>ppt_h</p:attrName>
                                        </p:attrNameLst>
                                      </p:cBhvr>
                                      <p:tavLst>
                                        <p:tav tm="0">
                                          <p:val>
                                            <p:fltVal val="0"/>
                                          </p:val>
                                        </p:tav>
                                        <p:tav tm="100000">
                                          <p:val>
                                            <p:strVal val="#ppt_h"/>
                                          </p:val>
                                        </p:tav>
                                      </p:tavLst>
                                    </p:anim>
                                  </p:childTnLst>
                                </p:cTn>
                              </p:par>
                            </p:childTnLst>
                          </p:cTn>
                        </p:par>
                        <p:par>
                          <p:cTn id="210" fill="hold" nodeType="afterGroup">
                            <p:stCondLst>
                              <p:cond delay="13325"/>
                            </p:stCondLst>
                            <p:childTnLst>
                              <p:par>
                                <p:cTn id="211" presetID="51" presetClass="entr" presetSubtype="0" fill="hold" grpId="0" nodeType="afterEffect">
                                  <p:stCondLst>
                                    <p:cond delay="0"/>
                                  </p:stCondLst>
                                  <p:iterate type="lt">
                                    <p:tmPct val="25000"/>
                                  </p:iterate>
                                  <p:childTnLst>
                                    <p:set>
                                      <p:cBhvr>
                                        <p:cTn id="212" dur="1" fill="hold">
                                          <p:stCondLst>
                                            <p:cond delay="0"/>
                                          </p:stCondLst>
                                        </p:cTn>
                                        <p:tgtEl>
                                          <p:spTgt spid="475174"/>
                                        </p:tgtEl>
                                        <p:attrNameLst>
                                          <p:attrName>style.visibility</p:attrName>
                                        </p:attrNameLst>
                                      </p:cBhvr>
                                      <p:to>
                                        <p:strVal val="visible"/>
                                      </p:to>
                                    </p:set>
                                    <p:animEffect transition="in" filter="fade">
                                      <p:cBhvr>
                                        <p:cTn id="213" dur="192" decel="100000"/>
                                        <p:tgtEl>
                                          <p:spTgt spid="475174"/>
                                        </p:tgtEl>
                                      </p:cBhvr>
                                    </p:animEffect>
                                    <p:animScale>
                                      <p:cBhvr>
                                        <p:cTn id="214" dur="192" decel="100000"/>
                                        <p:tgtEl>
                                          <p:spTgt spid="475174"/>
                                        </p:tgtEl>
                                      </p:cBhvr>
                                      <p:from x="10000" y="10000"/>
                                      <p:to x="200000" y="450000"/>
                                    </p:animScale>
                                    <p:animScale>
                                      <p:cBhvr>
                                        <p:cTn id="215" dur="308" accel="100000" fill="hold">
                                          <p:stCondLst>
                                            <p:cond delay="192"/>
                                          </p:stCondLst>
                                        </p:cTn>
                                        <p:tgtEl>
                                          <p:spTgt spid="475174"/>
                                        </p:tgtEl>
                                      </p:cBhvr>
                                      <p:from x="200000" y="450000"/>
                                      <p:to x="100000" y="100000"/>
                                    </p:animScale>
                                    <p:set>
                                      <p:cBhvr>
                                        <p:cTn id="216" dur="192" fill="hold"/>
                                        <p:tgtEl>
                                          <p:spTgt spid="475174"/>
                                        </p:tgtEl>
                                        <p:attrNameLst>
                                          <p:attrName>ppt_x</p:attrName>
                                        </p:attrNameLst>
                                      </p:cBhvr>
                                      <p:to>
                                        <p:strVal val="(0.5)"/>
                                      </p:to>
                                    </p:set>
                                    <p:anim from="(0.5)" to="(#ppt_x)" calcmode="lin" valueType="num">
                                      <p:cBhvr>
                                        <p:cTn id="217" dur="308" accel="100000" fill="hold">
                                          <p:stCondLst>
                                            <p:cond delay="192"/>
                                          </p:stCondLst>
                                        </p:cTn>
                                        <p:tgtEl>
                                          <p:spTgt spid="475174"/>
                                        </p:tgtEl>
                                        <p:attrNameLst>
                                          <p:attrName>ppt_x</p:attrName>
                                        </p:attrNameLst>
                                      </p:cBhvr>
                                    </p:anim>
                                    <p:set>
                                      <p:cBhvr>
                                        <p:cTn id="218" dur="192" fill="hold"/>
                                        <p:tgtEl>
                                          <p:spTgt spid="475174"/>
                                        </p:tgtEl>
                                        <p:attrNameLst>
                                          <p:attrName>ppt_y</p:attrName>
                                        </p:attrNameLst>
                                      </p:cBhvr>
                                      <p:to>
                                        <p:strVal val="(#ppt_y+0.4)"/>
                                      </p:to>
                                    </p:set>
                                    <p:anim from="(#ppt_y+0.4)" to="(#ppt_y)" calcmode="lin" valueType="num">
                                      <p:cBhvr>
                                        <p:cTn id="219" dur="308" accel="100000" fill="hold">
                                          <p:stCondLst>
                                            <p:cond delay="192"/>
                                          </p:stCondLst>
                                        </p:cTn>
                                        <p:tgtEl>
                                          <p:spTgt spid="475174"/>
                                        </p:tgtEl>
                                        <p:attrNameLst>
                                          <p:attrName>ppt_y</p:attrName>
                                        </p:attrNameLst>
                                      </p:cBhvr>
                                    </p:anim>
                                  </p:childTnLst>
                                </p:cTn>
                              </p:par>
                            </p:childTnLst>
                          </p:cTn>
                        </p:par>
                        <p:par>
                          <p:cTn id="220" fill="hold" nodeType="afterGroup">
                            <p:stCondLst>
                              <p:cond delay="14325"/>
                            </p:stCondLst>
                            <p:childTnLst>
                              <p:par>
                                <p:cTn id="221" presetID="53" presetClass="entr" presetSubtype="0" fill="hold" grpId="0" nodeType="afterEffect">
                                  <p:stCondLst>
                                    <p:cond delay="0"/>
                                  </p:stCondLst>
                                  <p:childTnLst>
                                    <p:set>
                                      <p:cBhvr>
                                        <p:cTn id="222" dur="1" fill="hold">
                                          <p:stCondLst>
                                            <p:cond delay="0"/>
                                          </p:stCondLst>
                                        </p:cTn>
                                        <p:tgtEl>
                                          <p:spTgt spid="475175"/>
                                        </p:tgtEl>
                                        <p:attrNameLst>
                                          <p:attrName>style.visibility</p:attrName>
                                        </p:attrNameLst>
                                      </p:cBhvr>
                                      <p:to>
                                        <p:strVal val="visible"/>
                                      </p:to>
                                    </p:set>
                                    <p:anim calcmode="lin" valueType="num">
                                      <p:cBhvr>
                                        <p:cTn id="223" dur="300" fill="hold"/>
                                        <p:tgtEl>
                                          <p:spTgt spid="475175"/>
                                        </p:tgtEl>
                                        <p:attrNameLst>
                                          <p:attrName>ppt_w</p:attrName>
                                        </p:attrNameLst>
                                      </p:cBhvr>
                                      <p:tavLst>
                                        <p:tav tm="0">
                                          <p:val>
                                            <p:fltVal val="0"/>
                                          </p:val>
                                        </p:tav>
                                        <p:tav tm="100000">
                                          <p:val>
                                            <p:strVal val="#ppt_w"/>
                                          </p:val>
                                        </p:tav>
                                      </p:tavLst>
                                    </p:anim>
                                    <p:anim calcmode="lin" valueType="num">
                                      <p:cBhvr>
                                        <p:cTn id="224" dur="300" fill="hold"/>
                                        <p:tgtEl>
                                          <p:spTgt spid="475175"/>
                                        </p:tgtEl>
                                        <p:attrNameLst>
                                          <p:attrName>ppt_h</p:attrName>
                                        </p:attrNameLst>
                                      </p:cBhvr>
                                      <p:tavLst>
                                        <p:tav tm="0">
                                          <p:val>
                                            <p:fltVal val="0"/>
                                          </p:val>
                                        </p:tav>
                                        <p:tav tm="100000">
                                          <p:val>
                                            <p:strVal val="#ppt_h"/>
                                          </p:val>
                                        </p:tav>
                                      </p:tavLst>
                                    </p:anim>
                                    <p:animEffect transition="in" filter="fade">
                                      <p:cBhvr>
                                        <p:cTn id="225" dur="300"/>
                                        <p:tgtEl>
                                          <p:spTgt spid="475175"/>
                                        </p:tgtEl>
                                      </p:cBhvr>
                                    </p:animEffect>
                                  </p:childTnLst>
                                </p:cTn>
                              </p:par>
                              <p:par>
                                <p:cTn id="226" presetID="2" presetClass="entr" presetSubtype="4" fill="hold" grpId="0" nodeType="withEffect">
                                  <p:stCondLst>
                                    <p:cond delay="0"/>
                                  </p:stCondLst>
                                  <p:childTnLst>
                                    <p:set>
                                      <p:cBhvr>
                                        <p:cTn id="227" dur="1" fill="hold">
                                          <p:stCondLst>
                                            <p:cond delay="0"/>
                                          </p:stCondLst>
                                        </p:cTn>
                                        <p:tgtEl>
                                          <p:spTgt spid="475149"/>
                                        </p:tgtEl>
                                        <p:attrNameLst>
                                          <p:attrName>style.visibility</p:attrName>
                                        </p:attrNameLst>
                                      </p:cBhvr>
                                      <p:to>
                                        <p:strVal val="visible"/>
                                      </p:to>
                                    </p:set>
                                    <p:anim calcmode="lin" valueType="num">
                                      <p:cBhvr additive="base">
                                        <p:cTn id="228" dur="500" fill="hold"/>
                                        <p:tgtEl>
                                          <p:spTgt spid="475149"/>
                                        </p:tgtEl>
                                        <p:attrNameLst>
                                          <p:attrName>ppt_x</p:attrName>
                                        </p:attrNameLst>
                                      </p:cBhvr>
                                      <p:tavLst>
                                        <p:tav tm="0">
                                          <p:val>
                                            <p:strVal val="#ppt_x"/>
                                          </p:val>
                                        </p:tav>
                                        <p:tav tm="100000">
                                          <p:val>
                                            <p:strVal val="#ppt_x"/>
                                          </p:val>
                                        </p:tav>
                                      </p:tavLst>
                                    </p:anim>
                                    <p:anim calcmode="lin" valueType="num">
                                      <p:cBhvr additive="base">
                                        <p:cTn id="229" dur="500" fill="hold"/>
                                        <p:tgtEl>
                                          <p:spTgt spid="475149"/>
                                        </p:tgtEl>
                                        <p:attrNameLst>
                                          <p:attrName>ppt_y</p:attrName>
                                        </p:attrNameLst>
                                      </p:cBhvr>
                                      <p:tavLst>
                                        <p:tav tm="0">
                                          <p:val>
                                            <p:strVal val="1+#ppt_h/2"/>
                                          </p:val>
                                        </p:tav>
                                        <p:tav tm="100000">
                                          <p:val>
                                            <p:strVal val="#ppt_y"/>
                                          </p:val>
                                        </p:tav>
                                      </p:tavLst>
                                    </p:anim>
                                  </p:childTnLst>
                                </p:cTn>
                              </p:par>
                              <p:par>
                                <p:cTn id="230" presetID="23" presetClass="entr" presetSubtype="16" fill="hold" nodeType="withEffect">
                                  <p:stCondLst>
                                    <p:cond delay="0"/>
                                  </p:stCondLst>
                                  <p:childTnLst>
                                    <p:set>
                                      <p:cBhvr>
                                        <p:cTn id="231" dur="1" fill="hold">
                                          <p:stCondLst>
                                            <p:cond delay="0"/>
                                          </p:stCondLst>
                                        </p:cTn>
                                        <p:tgtEl>
                                          <p:spTgt spid="475159"/>
                                        </p:tgtEl>
                                        <p:attrNameLst>
                                          <p:attrName>style.visibility</p:attrName>
                                        </p:attrNameLst>
                                      </p:cBhvr>
                                      <p:to>
                                        <p:strVal val="visible"/>
                                      </p:to>
                                    </p:set>
                                    <p:anim calcmode="lin" valueType="num">
                                      <p:cBhvr>
                                        <p:cTn id="232" dur="500" fill="hold"/>
                                        <p:tgtEl>
                                          <p:spTgt spid="475159"/>
                                        </p:tgtEl>
                                        <p:attrNameLst>
                                          <p:attrName>ppt_w</p:attrName>
                                        </p:attrNameLst>
                                      </p:cBhvr>
                                      <p:tavLst>
                                        <p:tav tm="0">
                                          <p:val>
                                            <p:fltVal val="0"/>
                                          </p:val>
                                        </p:tav>
                                        <p:tav tm="100000">
                                          <p:val>
                                            <p:strVal val="#ppt_w"/>
                                          </p:val>
                                        </p:tav>
                                      </p:tavLst>
                                    </p:anim>
                                    <p:anim calcmode="lin" valueType="num">
                                      <p:cBhvr>
                                        <p:cTn id="233" dur="500" fill="hold"/>
                                        <p:tgtEl>
                                          <p:spTgt spid="475159"/>
                                        </p:tgtEl>
                                        <p:attrNameLst>
                                          <p:attrName>ppt_h</p:attrName>
                                        </p:attrNameLst>
                                      </p:cBhvr>
                                      <p:tavLst>
                                        <p:tav tm="0">
                                          <p:val>
                                            <p:fltVal val="0"/>
                                          </p:val>
                                        </p:tav>
                                        <p:tav tm="100000">
                                          <p:val>
                                            <p:strVal val="#ppt_h"/>
                                          </p:val>
                                        </p:tav>
                                      </p:tavLst>
                                    </p:anim>
                                  </p:childTnLst>
                                </p:cTn>
                              </p:par>
                              <p:par>
                                <p:cTn id="234" presetID="51" presetClass="entr" presetSubtype="0" fill="hold" grpId="0" nodeType="withEffect">
                                  <p:stCondLst>
                                    <p:cond delay="0"/>
                                  </p:stCondLst>
                                  <p:iterate type="lt">
                                    <p:tmPct val="25000"/>
                                  </p:iterate>
                                  <p:childTnLst>
                                    <p:set>
                                      <p:cBhvr>
                                        <p:cTn id="235" dur="1" fill="hold">
                                          <p:stCondLst>
                                            <p:cond delay="0"/>
                                          </p:stCondLst>
                                        </p:cTn>
                                        <p:tgtEl>
                                          <p:spTgt spid="148"/>
                                        </p:tgtEl>
                                        <p:attrNameLst>
                                          <p:attrName>style.visibility</p:attrName>
                                        </p:attrNameLst>
                                      </p:cBhvr>
                                      <p:to>
                                        <p:strVal val="visible"/>
                                      </p:to>
                                    </p:set>
                                    <p:animEffect transition="in" filter="fade">
                                      <p:cBhvr>
                                        <p:cTn id="236" dur="192" decel="100000"/>
                                        <p:tgtEl>
                                          <p:spTgt spid="148"/>
                                        </p:tgtEl>
                                      </p:cBhvr>
                                    </p:animEffect>
                                    <p:animScale>
                                      <p:cBhvr>
                                        <p:cTn id="237" dur="192" decel="100000"/>
                                        <p:tgtEl>
                                          <p:spTgt spid="148"/>
                                        </p:tgtEl>
                                      </p:cBhvr>
                                      <p:from x="10000" y="10000"/>
                                      <p:to x="200000" y="450000"/>
                                    </p:animScale>
                                    <p:animScale>
                                      <p:cBhvr>
                                        <p:cTn id="238" dur="308" accel="100000" fill="hold">
                                          <p:stCondLst>
                                            <p:cond delay="192"/>
                                          </p:stCondLst>
                                        </p:cTn>
                                        <p:tgtEl>
                                          <p:spTgt spid="148"/>
                                        </p:tgtEl>
                                      </p:cBhvr>
                                      <p:from x="200000" y="450000"/>
                                      <p:to x="100000" y="100000"/>
                                    </p:animScale>
                                    <p:set>
                                      <p:cBhvr>
                                        <p:cTn id="239" dur="192" fill="hold"/>
                                        <p:tgtEl>
                                          <p:spTgt spid="148"/>
                                        </p:tgtEl>
                                        <p:attrNameLst>
                                          <p:attrName>ppt_x</p:attrName>
                                        </p:attrNameLst>
                                      </p:cBhvr>
                                      <p:to>
                                        <p:strVal val="(0.5)"/>
                                      </p:to>
                                    </p:set>
                                    <p:anim from="(0.5)" to="(#ppt_x)" calcmode="lin" valueType="num">
                                      <p:cBhvr>
                                        <p:cTn id="240" dur="308" accel="100000" fill="hold">
                                          <p:stCondLst>
                                            <p:cond delay="192"/>
                                          </p:stCondLst>
                                        </p:cTn>
                                        <p:tgtEl>
                                          <p:spTgt spid="148"/>
                                        </p:tgtEl>
                                        <p:attrNameLst>
                                          <p:attrName>ppt_x</p:attrName>
                                        </p:attrNameLst>
                                      </p:cBhvr>
                                    </p:anim>
                                    <p:set>
                                      <p:cBhvr>
                                        <p:cTn id="241" dur="192" fill="hold"/>
                                        <p:tgtEl>
                                          <p:spTgt spid="148"/>
                                        </p:tgtEl>
                                        <p:attrNameLst>
                                          <p:attrName>ppt_y</p:attrName>
                                        </p:attrNameLst>
                                      </p:cBhvr>
                                      <p:to>
                                        <p:strVal val="(#ppt_y+0.4)"/>
                                      </p:to>
                                    </p:set>
                                    <p:anim from="(#ppt_y+0.4)" to="(#ppt_y)" calcmode="lin" valueType="num">
                                      <p:cBhvr>
                                        <p:cTn id="242" dur="308" accel="100000" fill="hold">
                                          <p:stCondLst>
                                            <p:cond delay="192"/>
                                          </p:stCondLst>
                                        </p:cTn>
                                        <p:tgtEl>
                                          <p:spTgt spid="148"/>
                                        </p:tgtEl>
                                        <p:attrNameLst>
                                          <p:attrName>ppt_y</p:attrName>
                                        </p:attrNameLst>
                                      </p:cBhvr>
                                    </p:anim>
                                  </p:childTnLst>
                                </p:cTn>
                              </p:par>
                            </p:childTnLst>
                          </p:cTn>
                        </p:par>
                        <p:par>
                          <p:cTn id="243" fill="hold">
                            <p:stCondLst>
                              <p:cond delay="15075"/>
                            </p:stCondLst>
                            <p:childTnLst>
                              <p:par>
                                <p:cTn id="244" presetID="2" presetClass="entr" presetSubtype="3" fill="hold" grpId="0" nodeType="afterEffect">
                                  <p:stCondLst>
                                    <p:cond delay="0"/>
                                  </p:stCondLst>
                                  <p:childTnLst>
                                    <p:set>
                                      <p:cBhvr>
                                        <p:cTn id="245" dur="1" fill="hold">
                                          <p:stCondLst>
                                            <p:cond delay="0"/>
                                          </p:stCondLst>
                                        </p:cTn>
                                        <p:tgtEl>
                                          <p:spTgt spid="475147"/>
                                        </p:tgtEl>
                                        <p:attrNameLst>
                                          <p:attrName>style.visibility</p:attrName>
                                        </p:attrNameLst>
                                      </p:cBhvr>
                                      <p:to>
                                        <p:strVal val="visible"/>
                                      </p:to>
                                    </p:set>
                                    <p:anim calcmode="lin" valueType="num">
                                      <p:cBhvr additive="base">
                                        <p:cTn id="246" dur="300" fill="hold"/>
                                        <p:tgtEl>
                                          <p:spTgt spid="475147"/>
                                        </p:tgtEl>
                                        <p:attrNameLst>
                                          <p:attrName>ppt_x</p:attrName>
                                        </p:attrNameLst>
                                      </p:cBhvr>
                                      <p:tavLst>
                                        <p:tav tm="0">
                                          <p:val>
                                            <p:strVal val="1+#ppt_w/2"/>
                                          </p:val>
                                        </p:tav>
                                        <p:tav tm="100000">
                                          <p:val>
                                            <p:strVal val="#ppt_x"/>
                                          </p:val>
                                        </p:tav>
                                      </p:tavLst>
                                    </p:anim>
                                    <p:anim calcmode="lin" valueType="num">
                                      <p:cBhvr additive="base">
                                        <p:cTn id="247" dur="300" fill="hold"/>
                                        <p:tgtEl>
                                          <p:spTgt spid="475147"/>
                                        </p:tgtEl>
                                        <p:attrNameLst>
                                          <p:attrName>ppt_y</p:attrName>
                                        </p:attrNameLst>
                                      </p:cBhvr>
                                      <p:tavLst>
                                        <p:tav tm="0">
                                          <p:val>
                                            <p:strVal val="0-#ppt_h/2"/>
                                          </p:val>
                                        </p:tav>
                                        <p:tav tm="100000">
                                          <p:val>
                                            <p:strVal val="#ppt_y"/>
                                          </p:val>
                                        </p:tav>
                                      </p:tavLst>
                                    </p:anim>
                                  </p:childTnLst>
                                </p:cTn>
                              </p:par>
                            </p:childTnLst>
                          </p:cTn>
                        </p:par>
                        <p:par>
                          <p:cTn id="248" fill="hold" nodeType="afterGroup">
                            <p:stCondLst>
                              <p:cond delay="15375"/>
                            </p:stCondLst>
                            <p:childTnLst>
                              <p:par>
                                <p:cTn id="249" presetID="53" presetClass="entr" presetSubtype="0" fill="hold" grpId="0" nodeType="afterEffect">
                                  <p:stCondLst>
                                    <p:cond delay="0"/>
                                  </p:stCondLst>
                                  <p:childTnLst>
                                    <p:set>
                                      <p:cBhvr>
                                        <p:cTn id="250" dur="1" fill="hold">
                                          <p:stCondLst>
                                            <p:cond delay="0"/>
                                          </p:stCondLst>
                                        </p:cTn>
                                        <p:tgtEl>
                                          <p:spTgt spid="475154"/>
                                        </p:tgtEl>
                                        <p:attrNameLst>
                                          <p:attrName>style.visibility</p:attrName>
                                        </p:attrNameLst>
                                      </p:cBhvr>
                                      <p:to>
                                        <p:strVal val="visible"/>
                                      </p:to>
                                    </p:set>
                                    <p:anim calcmode="lin" valueType="num">
                                      <p:cBhvr>
                                        <p:cTn id="251" dur="300" fill="hold"/>
                                        <p:tgtEl>
                                          <p:spTgt spid="475154"/>
                                        </p:tgtEl>
                                        <p:attrNameLst>
                                          <p:attrName>ppt_w</p:attrName>
                                        </p:attrNameLst>
                                      </p:cBhvr>
                                      <p:tavLst>
                                        <p:tav tm="0">
                                          <p:val>
                                            <p:fltVal val="0"/>
                                          </p:val>
                                        </p:tav>
                                        <p:tav tm="100000">
                                          <p:val>
                                            <p:strVal val="#ppt_w"/>
                                          </p:val>
                                        </p:tav>
                                      </p:tavLst>
                                    </p:anim>
                                    <p:anim calcmode="lin" valueType="num">
                                      <p:cBhvr>
                                        <p:cTn id="252" dur="300" fill="hold"/>
                                        <p:tgtEl>
                                          <p:spTgt spid="475154"/>
                                        </p:tgtEl>
                                        <p:attrNameLst>
                                          <p:attrName>ppt_h</p:attrName>
                                        </p:attrNameLst>
                                      </p:cBhvr>
                                      <p:tavLst>
                                        <p:tav tm="0">
                                          <p:val>
                                            <p:fltVal val="0"/>
                                          </p:val>
                                        </p:tav>
                                        <p:tav tm="100000">
                                          <p:val>
                                            <p:strVal val="#ppt_h"/>
                                          </p:val>
                                        </p:tav>
                                      </p:tavLst>
                                    </p:anim>
                                    <p:animEffect transition="in" filter="fade">
                                      <p:cBhvr>
                                        <p:cTn id="253" dur="300"/>
                                        <p:tgtEl>
                                          <p:spTgt spid="475154"/>
                                        </p:tgtEl>
                                      </p:cBhvr>
                                    </p:animEffect>
                                  </p:childTnLst>
                                </p:cTn>
                              </p:par>
                            </p:childTnLst>
                          </p:cTn>
                        </p:par>
                        <p:par>
                          <p:cTn id="254" fill="hold" nodeType="afterGroup">
                            <p:stCondLst>
                              <p:cond delay="15675"/>
                            </p:stCondLst>
                            <p:childTnLst>
                              <p:par>
                                <p:cTn id="255" presetID="23" presetClass="entr" presetSubtype="16" fill="hold" nodeType="afterEffect">
                                  <p:stCondLst>
                                    <p:cond delay="0"/>
                                  </p:stCondLst>
                                  <p:childTnLst>
                                    <p:set>
                                      <p:cBhvr>
                                        <p:cTn id="256" dur="1" fill="hold">
                                          <p:stCondLst>
                                            <p:cond delay="0"/>
                                          </p:stCondLst>
                                        </p:cTn>
                                        <p:tgtEl>
                                          <p:spTgt spid="475160"/>
                                        </p:tgtEl>
                                        <p:attrNameLst>
                                          <p:attrName>style.visibility</p:attrName>
                                        </p:attrNameLst>
                                      </p:cBhvr>
                                      <p:to>
                                        <p:strVal val="visible"/>
                                      </p:to>
                                    </p:set>
                                    <p:anim calcmode="lin" valueType="num">
                                      <p:cBhvr>
                                        <p:cTn id="257" dur="200" fill="hold"/>
                                        <p:tgtEl>
                                          <p:spTgt spid="475160"/>
                                        </p:tgtEl>
                                        <p:attrNameLst>
                                          <p:attrName>ppt_w</p:attrName>
                                        </p:attrNameLst>
                                      </p:cBhvr>
                                      <p:tavLst>
                                        <p:tav tm="0">
                                          <p:val>
                                            <p:fltVal val="0"/>
                                          </p:val>
                                        </p:tav>
                                        <p:tav tm="100000">
                                          <p:val>
                                            <p:strVal val="#ppt_w"/>
                                          </p:val>
                                        </p:tav>
                                      </p:tavLst>
                                    </p:anim>
                                    <p:anim calcmode="lin" valueType="num">
                                      <p:cBhvr>
                                        <p:cTn id="258" dur="200" fill="hold"/>
                                        <p:tgtEl>
                                          <p:spTgt spid="475160"/>
                                        </p:tgtEl>
                                        <p:attrNameLst>
                                          <p:attrName>ppt_h</p:attrName>
                                        </p:attrNameLst>
                                      </p:cBhvr>
                                      <p:tavLst>
                                        <p:tav tm="0">
                                          <p:val>
                                            <p:fltVal val="0"/>
                                          </p:val>
                                        </p:tav>
                                        <p:tav tm="100000">
                                          <p:val>
                                            <p:strVal val="#ppt_h"/>
                                          </p:val>
                                        </p:tav>
                                      </p:tavLst>
                                    </p:anim>
                                  </p:childTnLst>
                                </p:cTn>
                              </p:par>
                            </p:childTnLst>
                          </p:cTn>
                        </p:par>
                        <p:par>
                          <p:cTn id="259" fill="hold" nodeType="afterGroup">
                            <p:stCondLst>
                              <p:cond delay="15875"/>
                            </p:stCondLst>
                            <p:childTnLst>
                              <p:par>
                                <p:cTn id="260" presetID="51" presetClass="entr" presetSubtype="0" fill="hold" grpId="0" nodeType="afterEffect">
                                  <p:stCondLst>
                                    <p:cond delay="0"/>
                                  </p:stCondLst>
                                  <p:iterate type="lt">
                                    <p:tmPct val="25000"/>
                                  </p:iterate>
                                  <p:childTnLst>
                                    <p:set>
                                      <p:cBhvr>
                                        <p:cTn id="261" dur="1" fill="hold">
                                          <p:stCondLst>
                                            <p:cond delay="0"/>
                                          </p:stCondLst>
                                        </p:cTn>
                                        <p:tgtEl>
                                          <p:spTgt spid="475158"/>
                                        </p:tgtEl>
                                        <p:attrNameLst>
                                          <p:attrName>style.visibility</p:attrName>
                                        </p:attrNameLst>
                                      </p:cBhvr>
                                      <p:to>
                                        <p:strVal val="visible"/>
                                      </p:to>
                                    </p:set>
                                    <p:animEffect transition="in" filter="fade">
                                      <p:cBhvr>
                                        <p:cTn id="262" dur="192" decel="100000"/>
                                        <p:tgtEl>
                                          <p:spTgt spid="475158"/>
                                        </p:tgtEl>
                                      </p:cBhvr>
                                    </p:animEffect>
                                    <p:animScale>
                                      <p:cBhvr>
                                        <p:cTn id="263" dur="192" decel="100000"/>
                                        <p:tgtEl>
                                          <p:spTgt spid="475158"/>
                                        </p:tgtEl>
                                      </p:cBhvr>
                                      <p:from x="10000" y="10000"/>
                                      <p:to x="200000" y="450000"/>
                                    </p:animScale>
                                    <p:animScale>
                                      <p:cBhvr>
                                        <p:cTn id="264" dur="308" accel="100000" fill="hold">
                                          <p:stCondLst>
                                            <p:cond delay="192"/>
                                          </p:stCondLst>
                                        </p:cTn>
                                        <p:tgtEl>
                                          <p:spTgt spid="475158"/>
                                        </p:tgtEl>
                                      </p:cBhvr>
                                      <p:from x="200000" y="450000"/>
                                      <p:to x="100000" y="100000"/>
                                    </p:animScale>
                                    <p:set>
                                      <p:cBhvr>
                                        <p:cTn id="265" dur="192" fill="hold"/>
                                        <p:tgtEl>
                                          <p:spTgt spid="475158"/>
                                        </p:tgtEl>
                                        <p:attrNameLst>
                                          <p:attrName>ppt_x</p:attrName>
                                        </p:attrNameLst>
                                      </p:cBhvr>
                                      <p:to>
                                        <p:strVal val="(0.5)"/>
                                      </p:to>
                                    </p:set>
                                    <p:anim from="(0.5)" to="(#ppt_x)" calcmode="lin" valueType="num">
                                      <p:cBhvr>
                                        <p:cTn id="266" dur="308" accel="100000" fill="hold">
                                          <p:stCondLst>
                                            <p:cond delay="192"/>
                                          </p:stCondLst>
                                        </p:cTn>
                                        <p:tgtEl>
                                          <p:spTgt spid="475158"/>
                                        </p:tgtEl>
                                        <p:attrNameLst>
                                          <p:attrName>ppt_x</p:attrName>
                                        </p:attrNameLst>
                                      </p:cBhvr>
                                    </p:anim>
                                    <p:set>
                                      <p:cBhvr>
                                        <p:cTn id="267" dur="192" fill="hold"/>
                                        <p:tgtEl>
                                          <p:spTgt spid="475158"/>
                                        </p:tgtEl>
                                        <p:attrNameLst>
                                          <p:attrName>ppt_y</p:attrName>
                                        </p:attrNameLst>
                                      </p:cBhvr>
                                      <p:to>
                                        <p:strVal val="(#ppt_y+0.4)"/>
                                      </p:to>
                                    </p:set>
                                    <p:anim from="(#ppt_y+0.4)" to="(#ppt_y)" calcmode="lin" valueType="num">
                                      <p:cBhvr>
                                        <p:cTn id="268" dur="308" accel="100000" fill="hold">
                                          <p:stCondLst>
                                            <p:cond delay="192"/>
                                          </p:stCondLst>
                                        </p:cTn>
                                        <p:tgtEl>
                                          <p:spTgt spid="475158"/>
                                        </p:tgtEl>
                                        <p:attrNameLst>
                                          <p:attrName>ppt_y</p:attrName>
                                        </p:attrNameLst>
                                      </p:cBhvr>
                                    </p:anim>
                                  </p:childTnLst>
                                </p:cTn>
                              </p:par>
                            </p:childTnLst>
                          </p:cTn>
                        </p:par>
                        <p:par>
                          <p:cTn id="269" fill="hold" nodeType="afterGroup">
                            <p:stCondLst>
                              <p:cond delay="16625"/>
                            </p:stCondLst>
                            <p:childTnLst>
                              <p:par>
                                <p:cTn id="270" presetID="2" presetClass="entr" presetSubtype="3" fill="hold" grpId="0" nodeType="afterEffect">
                                  <p:stCondLst>
                                    <p:cond delay="0"/>
                                  </p:stCondLst>
                                  <p:childTnLst>
                                    <p:set>
                                      <p:cBhvr>
                                        <p:cTn id="271" dur="1" fill="hold">
                                          <p:stCondLst>
                                            <p:cond delay="0"/>
                                          </p:stCondLst>
                                        </p:cTn>
                                        <p:tgtEl>
                                          <p:spTgt spid="75"/>
                                        </p:tgtEl>
                                        <p:attrNameLst>
                                          <p:attrName>style.visibility</p:attrName>
                                        </p:attrNameLst>
                                      </p:cBhvr>
                                      <p:to>
                                        <p:strVal val="visible"/>
                                      </p:to>
                                    </p:set>
                                    <p:anim calcmode="lin" valueType="num">
                                      <p:cBhvr additive="base">
                                        <p:cTn id="272" dur="300" fill="hold"/>
                                        <p:tgtEl>
                                          <p:spTgt spid="75"/>
                                        </p:tgtEl>
                                        <p:attrNameLst>
                                          <p:attrName>ppt_x</p:attrName>
                                        </p:attrNameLst>
                                      </p:cBhvr>
                                      <p:tavLst>
                                        <p:tav tm="0">
                                          <p:val>
                                            <p:strVal val="1+#ppt_w/2"/>
                                          </p:val>
                                        </p:tav>
                                        <p:tav tm="100000">
                                          <p:val>
                                            <p:strVal val="#ppt_x"/>
                                          </p:val>
                                        </p:tav>
                                      </p:tavLst>
                                    </p:anim>
                                    <p:anim calcmode="lin" valueType="num">
                                      <p:cBhvr additive="base">
                                        <p:cTn id="273" dur="300" fill="hold"/>
                                        <p:tgtEl>
                                          <p:spTgt spid="75"/>
                                        </p:tgtEl>
                                        <p:attrNameLst>
                                          <p:attrName>ppt_y</p:attrName>
                                        </p:attrNameLst>
                                      </p:cBhvr>
                                      <p:tavLst>
                                        <p:tav tm="0">
                                          <p:val>
                                            <p:strVal val="0-#ppt_h/2"/>
                                          </p:val>
                                        </p:tav>
                                        <p:tav tm="100000">
                                          <p:val>
                                            <p:strVal val="#ppt_y"/>
                                          </p:val>
                                        </p:tav>
                                      </p:tavLst>
                                    </p:anim>
                                  </p:childTnLst>
                                </p:cTn>
                              </p:par>
                            </p:childTnLst>
                          </p:cTn>
                        </p:par>
                        <p:par>
                          <p:cTn id="274" fill="hold">
                            <p:stCondLst>
                              <p:cond delay="16925"/>
                            </p:stCondLst>
                            <p:childTnLst>
                              <p:par>
                                <p:cTn id="275" presetID="53" presetClass="entr" presetSubtype="0" fill="hold" grpId="0" nodeType="afterEffect">
                                  <p:stCondLst>
                                    <p:cond delay="0"/>
                                  </p:stCondLst>
                                  <p:childTnLst>
                                    <p:set>
                                      <p:cBhvr>
                                        <p:cTn id="276" dur="1" fill="hold">
                                          <p:stCondLst>
                                            <p:cond delay="0"/>
                                          </p:stCondLst>
                                        </p:cTn>
                                        <p:tgtEl>
                                          <p:spTgt spid="77"/>
                                        </p:tgtEl>
                                        <p:attrNameLst>
                                          <p:attrName>style.visibility</p:attrName>
                                        </p:attrNameLst>
                                      </p:cBhvr>
                                      <p:to>
                                        <p:strVal val="visible"/>
                                      </p:to>
                                    </p:set>
                                    <p:anim calcmode="lin" valueType="num">
                                      <p:cBhvr>
                                        <p:cTn id="277" dur="300" fill="hold"/>
                                        <p:tgtEl>
                                          <p:spTgt spid="77"/>
                                        </p:tgtEl>
                                        <p:attrNameLst>
                                          <p:attrName>ppt_w</p:attrName>
                                        </p:attrNameLst>
                                      </p:cBhvr>
                                      <p:tavLst>
                                        <p:tav tm="0">
                                          <p:val>
                                            <p:fltVal val="0"/>
                                          </p:val>
                                        </p:tav>
                                        <p:tav tm="100000">
                                          <p:val>
                                            <p:strVal val="#ppt_w"/>
                                          </p:val>
                                        </p:tav>
                                      </p:tavLst>
                                    </p:anim>
                                    <p:anim calcmode="lin" valueType="num">
                                      <p:cBhvr>
                                        <p:cTn id="278" dur="300" fill="hold"/>
                                        <p:tgtEl>
                                          <p:spTgt spid="77"/>
                                        </p:tgtEl>
                                        <p:attrNameLst>
                                          <p:attrName>ppt_h</p:attrName>
                                        </p:attrNameLst>
                                      </p:cBhvr>
                                      <p:tavLst>
                                        <p:tav tm="0">
                                          <p:val>
                                            <p:fltVal val="0"/>
                                          </p:val>
                                        </p:tav>
                                        <p:tav tm="100000">
                                          <p:val>
                                            <p:strVal val="#ppt_h"/>
                                          </p:val>
                                        </p:tav>
                                      </p:tavLst>
                                    </p:anim>
                                    <p:animEffect transition="in" filter="fade">
                                      <p:cBhvr>
                                        <p:cTn id="279" dur="300"/>
                                        <p:tgtEl>
                                          <p:spTgt spid="77"/>
                                        </p:tgtEl>
                                      </p:cBhvr>
                                    </p:animEffect>
                                  </p:childTnLst>
                                </p:cTn>
                              </p:par>
                            </p:childTnLst>
                          </p:cTn>
                        </p:par>
                        <p:par>
                          <p:cTn id="280" fill="hold">
                            <p:stCondLst>
                              <p:cond delay="17225"/>
                            </p:stCondLst>
                            <p:childTnLst>
                              <p:par>
                                <p:cTn id="281" presetID="23" presetClass="entr" presetSubtype="16" fill="hold" nodeType="afterEffect">
                                  <p:stCondLst>
                                    <p:cond delay="0"/>
                                  </p:stCondLst>
                                  <p:childTnLst>
                                    <p:set>
                                      <p:cBhvr>
                                        <p:cTn id="282" dur="1" fill="hold">
                                          <p:stCondLst>
                                            <p:cond delay="0"/>
                                          </p:stCondLst>
                                        </p:cTn>
                                        <p:tgtEl>
                                          <p:spTgt spid="76"/>
                                        </p:tgtEl>
                                        <p:attrNameLst>
                                          <p:attrName>style.visibility</p:attrName>
                                        </p:attrNameLst>
                                      </p:cBhvr>
                                      <p:to>
                                        <p:strVal val="visible"/>
                                      </p:to>
                                    </p:set>
                                    <p:anim calcmode="lin" valueType="num">
                                      <p:cBhvr>
                                        <p:cTn id="283" dur="200" fill="hold"/>
                                        <p:tgtEl>
                                          <p:spTgt spid="76"/>
                                        </p:tgtEl>
                                        <p:attrNameLst>
                                          <p:attrName>ppt_w</p:attrName>
                                        </p:attrNameLst>
                                      </p:cBhvr>
                                      <p:tavLst>
                                        <p:tav tm="0">
                                          <p:val>
                                            <p:fltVal val="0"/>
                                          </p:val>
                                        </p:tav>
                                        <p:tav tm="100000">
                                          <p:val>
                                            <p:strVal val="#ppt_w"/>
                                          </p:val>
                                        </p:tav>
                                      </p:tavLst>
                                    </p:anim>
                                    <p:anim calcmode="lin" valueType="num">
                                      <p:cBhvr>
                                        <p:cTn id="284" dur="200" fill="hold"/>
                                        <p:tgtEl>
                                          <p:spTgt spid="76"/>
                                        </p:tgtEl>
                                        <p:attrNameLst>
                                          <p:attrName>ppt_h</p:attrName>
                                        </p:attrNameLst>
                                      </p:cBhvr>
                                      <p:tavLst>
                                        <p:tav tm="0">
                                          <p:val>
                                            <p:fltVal val="0"/>
                                          </p:val>
                                        </p:tav>
                                        <p:tav tm="100000">
                                          <p:val>
                                            <p:strVal val="#ppt_h"/>
                                          </p:val>
                                        </p:tav>
                                      </p:tavLst>
                                    </p:anim>
                                  </p:childTnLst>
                                </p:cTn>
                              </p:par>
                            </p:childTnLst>
                          </p:cTn>
                        </p:par>
                        <p:par>
                          <p:cTn id="285" fill="hold">
                            <p:stCondLst>
                              <p:cond delay="17425"/>
                            </p:stCondLst>
                            <p:childTnLst>
                              <p:par>
                                <p:cTn id="286" presetID="51" presetClass="entr" presetSubtype="0" fill="hold" grpId="0" nodeType="afterEffect">
                                  <p:stCondLst>
                                    <p:cond delay="0"/>
                                  </p:stCondLst>
                                  <p:iterate type="lt">
                                    <p:tmPct val="25000"/>
                                  </p:iterate>
                                  <p:childTnLst>
                                    <p:set>
                                      <p:cBhvr>
                                        <p:cTn id="287" dur="1" fill="hold">
                                          <p:stCondLst>
                                            <p:cond delay="0"/>
                                          </p:stCondLst>
                                        </p:cTn>
                                        <p:tgtEl>
                                          <p:spTgt spid="78"/>
                                        </p:tgtEl>
                                        <p:attrNameLst>
                                          <p:attrName>style.visibility</p:attrName>
                                        </p:attrNameLst>
                                      </p:cBhvr>
                                      <p:to>
                                        <p:strVal val="visible"/>
                                      </p:to>
                                    </p:set>
                                    <p:animEffect transition="in" filter="fade">
                                      <p:cBhvr>
                                        <p:cTn id="288" dur="192" decel="100000"/>
                                        <p:tgtEl>
                                          <p:spTgt spid="78"/>
                                        </p:tgtEl>
                                      </p:cBhvr>
                                    </p:animEffect>
                                    <p:animScale>
                                      <p:cBhvr>
                                        <p:cTn id="289" dur="192" decel="100000"/>
                                        <p:tgtEl>
                                          <p:spTgt spid="78"/>
                                        </p:tgtEl>
                                      </p:cBhvr>
                                      <p:from x="10000" y="10000"/>
                                      <p:to x="200000" y="450000"/>
                                    </p:animScale>
                                    <p:animScale>
                                      <p:cBhvr>
                                        <p:cTn id="290" dur="308" accel="100000" fill="hold">
                                          <p:stCondLst>
                                            <p:cond delay="192"/>
                                          </p:stCondLst>
                                        </p:cTn>
                                        <p:tgtEl>
                                          <p:spTgt spid="78"/>
                                        </p:tgtEl>
                                      </p:cBhvr>
                                      <p:from x="200000" y="450000"/>
                                      <p:to x="100000" y="100000"/>
                                    </p:animScale>
                                    <p:set>
                                      <p:cBhvr>
                                        <p:cTn id="291" dur="192" fill="hold"/>
                                        <p:tgtEl>
                                          <p:spTgt spid="78"/>
                                        </p:tgtEl>
                                        <p:attrNameLst>
                                          <p:attrName>ppt_x</p:attrName>
                                        </p:attrNameLst>
                                      </p:cBhvr>
                                      <p:to>
                                        <p:strVal val="(0.5)"/>
                                      </p:to>
                                    </p:set>
                                    <p:anim from="(0.5)" to="(#ppt_x)" calcmode="lin" valueType="num">
                                      <p:cBhvr>
                                        <p:cTn id="292" dur="308" accel="100000" fill="hold">
                                          <p:stCondLst>
                                            <p:cond delay="192"/>
                                          </p:stCondLst>
                                        </p:cTn>
                                        <p:tgtEl>
                                          <p:spTgt spid="78"/>
                                        </p:tgtEl>
                                        <p:attrNameLst>
                                          <p:attrName>ppt_x</p:attrName>
                                        </p:attrNameLst>
                                      </p:cBhvr>
                                    </p:anim>
                                    <p:set>
                                      <p:cBhvr>
                                        <p:cTn id="293" dur="192" fill="hold"/>
                                        <p:tgtEl>
                                          <p:spTgt spid="78"/>
                                        </p:tgtEl>
                                        <p:attrNameLst>
                                          <p:attrName>ppt_y</p:attrName>
                                        </p:attrNameLst>
                                      </p:cBhvr>
                                      <p:to>
                                        <p:strVal val="(#ppt_y+0.4)"/>
                                      </p:to>
                                    </p:set>
                                    <p:anim from="(#ppt_y+0.4)" to="(#ppt_y)" calcmode="lin" valueType="num">
                                      <p:cBhvr>
                                        <p:cTn id="294" dur="308" accel="100000" fill="hold">
                                          <p:stCondLst>
                                            <p:cond delay="192"/>
                                          </p:stCondLst>
                                        </p:cTn>
                                        <p:tgtEl>
                                          <p:spTgt spid="78"/>
                                        </p:tgtEl>
                                        <p:attrNameLst>
                                          <p:attrName>ppt_y</p:attrName>
                                        </p:attrNameLst>
                                      </p:cBhvr>
                                    </p:anim>
                                  </p:childTnLst>
                                </p:cTn>
                              </p:par>
                            </p:childTnLst>
                          </p:cTn>
                        </p:par>
                        <p:par>
                          <p:cTn id="295" fill="hold">
                            <p:stCondLst>
                              <p:cond delay="18175"/>
                            </p:stCondLst>
                            <p:childTnLst>
                              <p:par>
                                <p:cTn id="296" presetID="2" presetClass="entr" presetSubtype="3" fill="hold" grpId="0" nodeType="afterEffect">
                                  <p:stCondLst>
                                    <p:cond delay="0"/>
                                  </p:stCondLst>
                                  <p:childTnLst>
                                    <p:set>
                                      <p:cBhvr>
                                        <p:cTn id="297" dur="1" fill="hold">
                                          <p:stCondLst>
                                            <p:cond delay="0"/>
                                          </p:stCondLst>
                                        </p:cTn>
                                        <p:tgtEl>
                                          <p:spTgt spid="64"/>
                                        </p:tgtEl>
                                        <p:attrNameLst>
                                          <p:attrName>style.visibility</p:attrName>
                                        </p:attrNameLst>
                                      </p:cBhvr>
                                      <p:to>
                                        <p:strVal val="visible"/>
                                      </p:to>
                                    </p:set>
                                    <p:anim calcmode="lin" valueType="num">
                                      <p:cBhvr additive="base">
                                        <p:cTn id="298" dur="300" fill="hold"/>
                                        <p:tgtEl>
                                          <p:spTgt spid="64"/>
                                        </p:tgtEl>
                                        <p:attrNameLst>
                                          <p:attrName>ppt_x</p:attrName>
                                        </p:attrNameLst>
                                      </p:cBhvr>
                                      <p:tavLst>
                                        <p:tav tm="0">
                                          <p:val>
                                            <p:strVal val="1+#ppt_w/2"/>
                                          </p:val>
                                        </p:tav>
                                        <p:tav tm="100000">
                                          <p:val>
                                            <p:strVal val="#ppt_x"/>
                                          </p:val>
                                        </p:tav>
                                      </p:tavLst>
                                    </p:anim>
                                    <p:anim calcmode="lin" valueType="num">
                                      <p:cBhvr additive="base">
                                        <p:cTn id="299" dur="300" fill="hold"/>
                                        <p:tgtEl>
                                          <p:spTgt spid="64"/>
                                        </p:tgtEl>
                                        <p:attrNameLst>
                                          <p:attrName>ppt_y</p:attrName>
                                        </p:attrNameLst>
                                      </p:cBhvr>
                                      <p:tavLst>
                                        <p:tav tm="0">
                                          <p:val>
                                            <p:strVal val="0-#ppt_h/2"/>
                                          </p:val>
                                        </p:tav>
                                        <p:tav tm="100000">
                                          <p:val>
                                            <p:strVal val="#ppt_y"/>
                                          </p:val>
                                        </p:tav>
                                      </p:tavLst>
                                    </p:anim>
                                  </p:childTnLst>
                                </p:cTn>
                              </p:par>
                            </p:childTnLst>
                          </p:cTn>
                        </p:par>
                        <p:par>
                          <p:cTn id="300" fill="hold" nodeType="afterGroup">
                            <p:stCondLst>
                              <p:cond delay="18475"/>
                            </p:stCondLst>
                            <p:childTnLst>
                              <p:par>
                                <p:cTn id="301" presetID="53" presetClass="entr" presetSubtype="0" fill="hold" grpId="0" nodeType="afterEffect">
                                  <p:stCondLst>
                                    <p:cond delay="0"/>
                                  </p:stCondLst>
                                  <p:childTnLst>
                                    <p:set>
                                      <p:cBhvr>
                                        <p:cTn id="302" dur="1" fill="hold">
                                          <p:stCondLst>
                                            <p:cond delay="0"/>
                                          </p:stCondLst>
                                        </p:cTn>
                                        <p:tgtEl>
                                          <p:spTgt spid="66"/>
                                        </p:tgtEl>
                                        <p:attrNameLst>
                                          <p:attrName>style.visibility</p:attrName>
                                        </p:attrNameLst>
                                      </p:cBhvr>
                                      <p:to>
                                        <p:strVal val="visible"/>
                                      </p:to>
                                    </p:set>
                                    <p:anim calcmode="lin" valueType="num">
                                      <p:cBhvr>
                                        <p:cTn id="303" dur="300" fill="hold"/>
                                        <p:tgtEl>
                                          <p:spTgt spid="66"/>
                                        </p:tgtEl>
                                        <p:attrNameLst>
                                          <p:attrName>ppt_w</p:attrName>
                                        </p:attrNameLst>
                                      </p:cBhvr>
                                      <p:tavLst>
                                        <p:tav tm="0">
                                          <p:val>
                                            <p:fltVal val="0"/>
                                          </p:val>
                                        </p:tav>
                                        <p:tav tm="100000">
                                          <p:val>
                                            <p:strVal val="#ppt_w"/>
                                          </p:val>
                                        </p:tav>
                                      </p:tavLst>
                                    </p:anim>
                                    <p:anim calcmode="lin" valueType="num">
                                      <p:cBhvr>
                                        <p:cTn id="304" dur="300" fill="hold"/>
                                        <p:tgtEl>
                                          <p:spTgt spid="66"/>
                                        </p:tgtEl>
                                        <p:attrNameLst>
                                          <p:attrName>ppt_h</p:attrName>
                                        </p:attrNameLst>
                                      </p:cBhvr>
                                      <p:tavLst>
                                        <p:tav tm="0">
                                          <p:val>
                                            <p:fltVal val="0"/>
                                          </p:val>
                                        </p:tav>
                                        <p:tav tm="100000">
                                          <p:val>
                                            <p:strVal val="#ppt_h"/>
                                          </p:val>
                                        </p:tav>
                                      </p:tavLst>
                                    </p:anim>
                                    <p:animEffect transition="in" filter="fade">
                                      <p:cBhvr>
                                        <p:cTn id="305" dur="300"/>
                                        <p:tgtEl>
                                          <p:spTgt spid="66"/>
                                        </p:tgtEl>
                                      </p:cBhvr>
                                    </p:animEffect>
                                  </p:childTnLst>
                                </p:cTn>
                              </p:par>
                              <p:par>
                                <p:cTn id="306" presetID="15" presetClass="entr" presetSubtype="0" fill="hold" nodeType="withEffect">
                                  <p:stCondLst>
                                    <p:cond delay="0"/>
                                  </p:stCondLst>
                                  <p:childTnLst>
                                    <p:set>
                                      <p:cBhvr>
                                        <p:cTn id="307" dur="1" fill="hold">
                                          <p:stCondLst>
                                            <p:cond delay="0"/>
                                          </p:stCondLst>
                                        </p:cTn>
                                        <p:tgtEl>
                                          <p:spTgt spid="6"/>
                                        </p:tgtEl>
                                        <p:attrNameLst>
                                          <p:attrName>style.visibility</p:attrName>
                                        </p:attrNameLst>
                                      </p:cBhvr>
                                      <p:to>
                                        <p:strVal val="visible"/>
                                      </p:to>
                                    </p:set>
                                    <p:anim calcmode="lin" valueType="num">
                                      <p:cBhvr>
                                        <p:cTn id="308" dur="200" fill="hold"/>
                                        <p:tgtEl>
                                          <p:spTgt spid="6"/>
                                        </p:tgtEl>
                                        <p:attrNameLst>
                                          <p:attrName>ppt_w</p:attrName>
                                        </p:attrNameLst>
                                      </p:cBhvr>
                                      <p:tavLst>
                                        <p:tav tm="0">
                                          <p:val>
                                            <p:fltVal val="0"/>
                                          </p:val>
                                        </p:tav>
                                        <p:tav tm="100000">
                                          <p:val>
                                            <p:strVal val="#ppt_w"/>
                                          </p:val>
                                        </p:tav>
                                      </p:tavLst>
                                    </p:anim>
                                    <p:anim calcmode="lin" valueType="num">
                                      <p:cBhvr>
                                        <p:cTn id="309" dur="200" fill="hold"/>
                                        <p:tgtEl>
                                          <p:spTgt spid="6"/>
                                        </p:tgtEl>
                                        <p:attrNameLst>
                                          <p:attrName>ppt_h</p:attrName>
                                        </p:attrNameLst>
                                      </p:cBhvr>
                                      <p:tavLst>
                                        <p:tav tm="0">
                                          <p:val>
                                            <p:fltVal val="0"/>
                                          </p:val>
                                        </p:tav>
                                        <p:tav tm="100000">
                                          <p:val>
                                            <p:strVal val="#ppt_h"/>
                                          </p:val>
                                        </p:tav>
                                      </p:tavLst>
                                    </p:anim>
                                    <p:anim calcmode="lin" valueType="num">
                                      <p:cBhvr>
                                        <p:cTn id="310" dur="200" fill="hold"/>
                                        <p:tgtEl>
                                          <p:spTgt spid="6"/>
                                        </p:tgtEl>
                                        <p:attrNameLst>
                                          <p:attrName>ppt_x</p:attrName>
                                        </p:attrNameLst>
                                      </p:cBhvr>
                                      <p:tavLst>
                                        <p:tav tm="0" fmla="#ppt_x+(cos(-2*pi*(1-$))*-#ppt_x-sin(-2*pi*(1-$))*(1-#ppt_y))*(1-$)">
                                          <p:val>
                                            <p:fltVal val="0"/>
                                          </p:val>
                                        </p:tav>
                                        <p:tav tm="100000">
                                          <p:val>
                                            <p:fltVal val="1"/>
                                          </p:val>
                                        </p:tav>
                                      </p:tavLst>
                                    </p:anim>
                                    <p:anim calcmode="lin" valueType="num">
                                      <p:cBhvr>
                                        <p:cTn id="311" dur="2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12" fill="hold" nodeType="afterGroup">
                            <p:stCondLst>
                              <p:cond delay="18775"/>
                            </p:stCondLst>
                            <p:childTnLst>
                              <p:par>
                                <p:cTn id="313" presetID="51" presetClass="entr" presetSubtype="0" fill="hold" grpId="0" nodeType="afterEffect">
                                  <p:stCondLst>
                                    <p:cond delay="0"/>
                                  </p:stCondLst>
                                  <p:iterate type="lt">
                                    <p:tmPct val="25000"/>
                                  </p:iterate>
                                  <p:childTnLst>
                                    <p:set>
                                      <p:cBhvr>
                                        <p:cTn id="314" dur="1" fill="hold">
                                          <p:stCondLst>
                                            <p:cond delay="0"/>
                                          </p:stCondLst>
                                        </p:cTn>
                                        <p:tgtEl>
                                          <p:spTgt spid="67"/>
                                        </p:tgtEl>
                                        <p:attrNameLst>
                                          <p:attrName>style.visibility</p:attrName>
                                        </p:attrNameLst>
                                      </p:cBhvr>
                                      <p:to>
                                        <p:strVal val="visible"/>
                                      </p:to>
                                    </p:set>
                                    <p:animEffect transition="in" filter="fade">
                                      <p:cBhvr>
                                        <p:cTn id="315" dur="192" decel="100000"/>
                                        <p:tgtEl>
                                          <p:spTgt spid="67"/>
                                        </p:tgtEl>
                                      </p:cBhvr>
                                    </p:animEffect>
                                    <p:animScale>
                                      <p:cBhvr>
                                        <p:cTn id="316" dur="192" decel="100000"/>
                                        <p:tgtEl>
                                          <p:spTgt spid="67"/>
                                        </p:tgtEl>
                                      </p:cBhvr>
                                      <p:from x="10000" y="10000"/>
                                      <p:to x="200000" y="450000"/>
                                    </p:animScale>
                                    <p:animScale>
                                      <p:cBhvr>
                                        <p:cTn id="317" dur="308" accel="100000" fill="hold">
                                          <p:stCondLst>
                                            <p:cond delay="192"/>
                                          </p:stCondLst>
                                        </p:cTn>
                                        <p:tgtEl>
                                          <p:spTgt spid="67"/>
                                        </p:tgtEl>
                                      </p:cBhvr>
                                      <p:from x="200000" y="450000"/>
                                      <p:to x="100000" y="100000"/>
                                    </p:animScale>
                                    <p:set>
                                      <p:cBhvr>
                                        <p:cTn id="318" dur="192" fill="hold"/>
                                        <p:tgtEl>
                                          <p:spTgt spid="67"/>
                                        </p:tgtEl>
                                        <p:attrNameLst>
                                          <p:attrName>ppt_x</p:attrName>
                                        </p:attrNameLst>
                                      </p:cBhvr>
                                      <p:to>
                                        <p:strVal val="(0.5)"/>
                                      </p:to>
                                    </p:set>
                                    <p:anim from="(0.5)" to="(#ppt_x)" calcmode="lin" valueType="num">
                                      <p:cBhvr>
                                        <p:cTn id="319" dur="308" accel="100000" fill="hold">
                                          <p:stCondLst>
                                            <p:cond delay="192"/>
                                          </p:stCondLst>
                                        </p:cTn>
                                        <p:tgtEl>
                                          <p:spTgt spid="67"/>
                                        </p:tgtEl>
                                        <p:attrNameLst>
                                          <p:attrName>ppt_x</p:attrName>
                                        </p:attrNameLst>
                                      </p:cBhvr>
                                    </p:anim>
                                    <p:set>
                                      <p:cBhvr>
                                        <p:cTn id="320" dur="192" fill="hold"/>
                                        <p:tgtEl>
                                          <p:spTgt spid="67"/>
                                        </p:tgtEl>
                                        <p:attrNameLst>
                                          <p:attrName>ppt_y</p:attrName>
                                        </p:attrNameLst>
                                      </p:cBhvr>
                                      <p:to>
                                        <p:strVal val="(#ppt_y+0.4)"/>
                                      </p:to>
                                    </p:set>
                                    <p:anim from="(#ppt_y+0.4)" to="(#ppt_y)" calcmode="lin" valueType="num">
                                      <p:cBhvr>
                                        <p:cTn id="321" dur="308" accel="100000" fill="hold">
                                          <p:stCondLst>
                                            <p:cond delay="192"/>
                                          </p:stCondLst>
                                        </p:cTn>
                                        <p:tgtEl>
                                          <p:spTgt spid="67"/>
                                        </p:tgtEl>
                                        <p:attrNameLst>
                                          <p:attrName>ppt_y</p:attrName>
                                        </p:attrNameLst>
                                      </p:cBhvr>
                                    </p:anim>
                                  </p:childTnLst>
                                </p:cTn>
                              </p:par>
                            </p:childTnLst>
                          </p:cTn>
                        </p:par>
                        <p:par>
                          <p:cTn id="322" fill="hold" nodeType="afterGroup">
                            <p:stCondLst>
                              <p:cond delay="19525"/>
                            </p:stCondLst>
                            <p:childTnLst>
                              <p:par>
                                <p:cTn id="323" presetID="2" presetClass="entr" presetSubtype="3" fill="hold" grpId="0" nodeType="afterEffect">
                                  <p:stCondLst>
                                    <p:cond delay="0"/>
                                  </p:stCondLst>
                                  <p:childTnLst>
                                    <p:set>
                                      <p:cBhvr>
                                        <p:cTn id="324" dur="1" fill="hold">
                                          <p:stCondLst>
                                            <p:cond delay="0"/>
                                          </p:stCondLst>
                                        </p:cTn>
                                        <p:tgtEl>
                                          <p:spTgt spid="70"/>
                                        </p:tgtEl>
                                        <p:attrNameLst>
                                          <p:attrName>style.visibility</p:attrName>
                                        </p:attrNameLst>
                                      </p:cBhvr>
                                      <p:to>
                                        <p:strVal val="visible"/>
                                      </p:to>
                                    </p:set>
                                    <p:anim calcmode="lin" valueType="num">
                                      <p:cBhvr additive="base">
                                        <p:cTn id="325" dur="300" fill="hold"/>
                                        <p:tgtEl>
                                          <p:spTgt spid="70"/>
                                        </p:tgtEl>
                                        <p:attrNameLst>
                                          <p:attrName>ppt_x</p:attrName>
                                        </p:attrNameLst>
                                      </p:cBhvr>
                                      <p:tavLst>
                                        <p:tav tm="0">
                                          <p:val>
                                            <p:strVal val="1+#ppt_w/2"/>
                                          </p:val>
                                        </p:tav>
                                        <p:tav tm="100000">
                                          <p:val>
                                            <p:strVal val="#ppt_x"/>
                                          </p:val>
                                        </p:tav>
                                      </p:tavLst>
                                    </p:anim>
                                    <p:anim calcmode="lin" valueType="num">
                                      <p:cBhvr additive="base">
                                        <p:cTn id="326" dur="300" fill="hold"/>
                                        <p:tgtEl>
                                          <p:spTgt spid="70"/>
                                        </p:tgtEl>
                                        <p:attrNameLst>
                                          <p:attrName>ppt_y</p:attrName>
                                        </p:attrNameLst>
                                      </p:cBhvr>
                                      <p:tavLst>
                                        <p:tav tm="0">
                                          <p:val>
                                            <p:strVal val="0-#ppt_h/2"/>
                                          </p:val>
                                        </p:tav>
                                        <p:tav tm="100000">
                                          <p:val>
                                            <p:strVal val="#ppt_y"/>
                                          </p:val>
                                        </p:tav>
                                      </p:tavLst>
                                    </p:anim>
                                  </p:childTnLst>
                                </p:cTn>
                              </p:par>
                            </p:childTnLst>
                          </p:cTn>
                        </p:par>
                        <p:par>
                          <p:cTn id="327" fill="hold" nodeType="afterGroup">
                            <p:stCondLst>
                              <p:cond delay="19825"/>
                            </p:stCondLst>
                            <p:childTnLst>
                              <p:par>
                                <p:cTn id="328" presetID="53" presetClass="entr" presetSubtype="16" fill="hold" grpId="0" nodeType="afterEffect">
                                  <p:stCondLst>
                                    <p:cond delay="0"/>
                                  </p:stCondLst>
                                  <p:childTnLst>
                                    <p:set>
                                      <p:cBhvr>
                                        <p:cTn id="329" dur="1" fill="hold">
                                          <p:stCondLst>
                                            <p:cond delay="0"/>
                                          </p:stCondLst>
                                        </p:cTn>
                                        <p:tgtEl>
                                          <p:spTgt spid="3"/>
                                        </p:tgtEl>
                                        <p:attrNameLst>
                                          <p:attrName>style.visibility</p:attrName>
                                        </p:attrNameLst>
                                      </p:cBhvr>
                                      <p:to>
                                        <p:strVal val="visible"/>
                                      </p:to>
                                    </p:set>
                                    <p:anim calcmode="lin" valueType="num">
                                      <p:cBhvr>
                                        <p:cTn id="330" dur="500" fill="hold"/>
                                        <p:tgtEl>
                                          <p:spTgt spid="3"/>
                                        </p:tgtEl>
                                        <p:attrNameLst>
                                          <p:attrName>ppt_w</p:attrName>
                                        </p:attrNameLst>
                                      </p:cBhvr>
                                      <p:tavLst>
                                        <p:tav tm="0">
                                          <p:val>
                                            <p:fltVal val="0"/>
                                          </p:val>
                                        </p:tav>
                                        <p:tav tm="100000">
                                          <p:val>
                                            <p:strVal val="#ppt_w"/>
                                          </p:val>
                                        </p:tav>
                                      </p:tavLst>
                                    </p:anim>
                                    <p:anim calcmode="lin" valueType="num">
                                      <p:cBhvr>
                                        <p:cTn id="331" dur="500" fill="hold"/>
                                        <p:tgtEl>
                                          <p:spTgt spid="3"/>
                                        </p:tgtEl>
                                        <p:attrNameLst>
                                          <p:attrName>ppt_h</p:attrName>
                                        </p:attrNameLst>
                                      </p:cBhvr>
                                      <p:tavLst>
                                        <p:tav tm="0">
                                          <p:val>
                                            <p:fltVal val="0"/>
                                          </p:val>
                                        </p:tav>
                                        <p:tav tm="100000">
                                          <p:val>
                                            <p:strVal val="#ppt_h"/>
                                          </p:val>
                                        </p:tav>
                                      </p:tavLst>
                                    </p:anim>
                                    <p:animEffect transition="in" filter="fade">
                                      <p:cBhvr>
                                        <p:cTn id="332" dur="500"/>
                                        <p:tgtEl>
                                          <p:spTgt spid="3"/>
                                        </p:tgtEl>
                                      </p:cBhvr>
                                    </p:animEffect>
                                  </p:childTnLst>
                                </p:cTn>
                              </p:par>
                            </p:childTnLst>
                          </p:cTn>
                        </p:par>
                        <p:par>
                          <p:cTn id="333" fill="hold" nodeType="afterGroup">
                            <p:stCondLst>
                              <p:cond delay="20325"/>
                            </p:stCondLst>
                            <p:childTnLst>
                              <p:par>
                                <p:cTn id="334" presetID="23" presetClass="entr" presetSubtype="16" fill="hold" nodeType="afterEffect">
                                  <p:stCondLst>
                                    <p:cond delay="0"/>
                                  </p:stCondLst>
                                  <p:childTnLst>
                                    <p:set>
                                      <p:cBhvr>
                                        <p:cTn id="335" dur="1" fill="hold">
                                          <p:stCondLst>
                                            <p:cond delay="0"/>
                                          </p:stCondLst>
                                        </p:cTn>
                                        <p:tgtEl>
                                          <p:spTgt spid="65"/>
                                        </p:tgtEl>
                                        <p:attrNameLst>
                                          <p:attrName>style.visibility</p:attrName>
                                        </p:attrNameLst>
                                      </p:cBhvr>
                                      <p:to>
                                        <p:strVal val="visible"/>
                                      </p:to>
                                    </p:set>
                                    <p:anim calcmode="lin" valueType="num">
                                      <p:cBhvr>
                                        <p:cTn id="336" dur="200" fill="hold"/>
                                        <p:tgtEl>
                                          <p:spTgt spid="65"/>
                                        </p:tgtEl>
                                        <p:attrNameLst>
                                          <p:attrName>ppt_w</p:attrName>
                                        </p:attrNameLst>
                                      </p:cBhvr>
                                      <p:tavLst>
                                        <p:tav tm="0">
                                          <p:val>
                                            <p:fltVal val="0"/>
                                          </p:val>
                                        </p:tav>
                                        <p:tav tm="100000">
                                          <p:val>
                                            <p:strVal val="#ppt_w"/>
                                          </p:val>
                                        </p:tav>
                                      </p:tavLst>
                                    </p:anim>
                                    <p:anim calcmode="lin" valueType="num">
                                      <p:cBhvr>
                                        <p:cTn id="337" dur="200" fill="hold"/>
                                        <p:tgtEl>
                                          <p:spTgt spid="65"/>
                                        </p:tgtEl>
                                        <p:attrNameLst>
                                          <p:attrName>ppt_h</p:attrName>
                                        </p:attrNameLst>
                                      </p:cBhvr>
                                      <p:tavLst>
                                        <p:tav tm="0">
                                          <p:val>
                                            <p:fltVal val="0"/>
                                          </p:val>
                                        </p:tav>
                                        <p:tav tm="100000">
                                          <p:val>
                                            <p:strVal val="#ppt_h"/>
                                          </p:val>
                                        </p:tav>
                                      </p:tavLst>
                                    </p:anim>
                                  </p:childTnLst>
                                </p:cTn>
                              </p:par>
                            </p:childTnLst>
                          </p:cTn>
                        </p:par>
                        <p:par>
                          <p:cTn id="338" fill="hold" nodeType="afterGroup">
                            <p:stCondLst>
                              <p:cond delay="20525"/>
                            </p:stCondLst>
                            <p:childTnLst>
                              <p:par>
                                <p:cTn id="339" presetID="51" presetClass="entr" presetSubtype="0" fill="hold" grpId="0" nodeType="afterEffect">
                                  <p:stCondLst>
                                    <p:cond delay="0"/>
                                  </p:stCondLst>
                                  <p:iterate type="lt">
                                    <p:tmPct val="25000"/>
                                  </p:iterate>
                                  <p:childTnLst>
                                    <p:set>
                                      <p:cBhvr>
                                        <p:cTn id="340" dur="1" fill="hold">
                                          <p:stCondLst>
                                            <p:cond delay="0"/>
                                          </p:stCondLst>
                                        </p:cTn>
                                        <p:tgtEl>
                                          <p:spTgt spid="71"/>
                                        </p:tgtEl>
                                        <p:attrNameLst>
                                          <p:attrName>style.visibility</p:attrName>
                                        </p:attrNameLst>
                                      </p:cBhvr>
                                      <p:to>
                                        <p:strVal val="visible"/>
                                      </p:to>
                                    </p:set>
                                    <p:animEffect transition="in" filter="fade">
                                      <p:cBhvr>
                                        <p:cTn id="341" dur="192" decel="100000"/>
                                        <p:tgtEl>
                                          <p:spTgt spid="71"/>
                                        </p:tgtEl>
                                      </p:cBhvr>
                                    </p:animEffect>
                                    <p:animScale>
                                      <p:cBhvr>
                                        <p:cTn id="342" dur="192" decel="100000"/>
                                        <p:tgtEl>
                                          <p:spTgt spid="71"/>
                                        </p:tgtEl>
                                      </p:cBhvr>
                                      <p:from x="10000" y="10000"/>
                                      <p:to x="200000" y="450000"/>
                                    </p:animScale>
                                    <p:animScale>
                                      <p:cBhvr>
                                        <p:cTn id="343" dur="308" accel="100000" fill="hold">
                                          <p:stCondLst>
                                            <p:cond delay="192"/>
                                          </p:stCondLst>
                                        </p:cTn>
                                        <p:tgtEl>
                                          <p:spTgt spid="71"/>
                                        </p:tgtEl>
                                      </p:cBhvr>
                                      <p:from x="200000" y="450000"/>
                                      <p:to x="100000" y="100000"/>
                                    </p:animScale>
                                    <p:set>
                                      <p:cBhvr>
                                        <p:cTn id="344" dur="192" fill="hold"/>
                                        <p:tgtEl>
                                          <p:spTgt spid="71"/>
                                        </p:tgtEl>
                                        <p:attrNameLst>
                                          <p:attrName>ppt_x</p:attrName>
                                        </p:attrNameLst>
                                      </p:cBhvr>
                                      <p:to>
                                        <p:strVal val="(0.5)"/>
                                      </p:to>
                                    </p:set>
                                    <p:anim from="(0.5)" to="(#ppt_x)" calcmode="lin" valueType="num">
                                      <p:cBhvr>
                                        <p:cTn id="345" dur="308" accel="100000" fill="hold">
                                          <p:stCondLst>
                                            <p:cond delay="192"/>
                                          </p:stCondLst>
                                        </p:cTn>
                                        <p:tgtEl>
                                          <p:spTgt spid="71"/>
                                        </p:tgtEl>
                                        <p:attrNameLst>
                                          <p:attrName>ppt_x</p:attrName>
                                        </p:attrNameLst>
                                      </p:cBhvr>
                                    </p:anim>
                                    <p:set>
                                      <p:cBhvr>
                                        <p:cTn id="346" dur="192" fill="hold"/>
                                        <p:tgtEl>
                                          <p:spTgt spid="71"/>
                                        </p:tgtEl>
                                        <p:attrNameLst>
                                          <p:attrName>ppt_y</p:attrName>
                                        </p:attrNameLst>
                                      </p:cBhvr>
                                      <p:to>
                                        <p:strVal val="(#ppt_y+0.4)"/>
                                      </p:to>
                                    </p:set>
                                    <p:anim from="(#ppt_y+0.4)" to="(#ppt_y)" calcmode="lin" valueType="num">
                                      <p:cBhvr>
                                        <p:cTn id="347" dur="308" accel="100000" fill="hold">
                                          <p:stCondLst>
                                            <p:cond delay="192"/>
                                          </p:stCondLst>
                                        </p:cTn>
                                        <p:tgtEl>
                                          <p:spTgt spid="71"/>
                                        </p:tgtEl>
                                        <p:attrNameLst>
                                          <p:attrName>ppt_y</p:attrName>
                                        </p:attrNameLst>
                                      </p:cBhvr>
                                    </p:anim>
                                  </p:childTnLst>
                                </p:cTn>
                              </p:par>
                              <p:par>
                                <p:cTn id="348" presetID="2" presetClass="entr" presetSubtype="2" fill="hold" nodeType="withEffect">
                                  <p:stCondLst>
                                    <p:cond delay="0"/>
                                  </p:stCondLst>
                                  <p:childTnLst>
                                    <p:set>
                                      <p:cBhvr>
                                        <p:cTn id="349" dur="1" fill="hold">
                                          <p:stCondLst>
                                            <p:cond delay="0"/>
                                          </p:stCondLst>
                                        </p:cTn>
                                        <p:tgtEl>
                                          <p:spTgt spid="69"/>
                                        </p:tgtEl>
                                        <p:attrNameLst>
                                          <p:attrName>style.visibility</p:attrName>
                                        </p:attrNameLst>
                                      </p:cBhvr>
                                      <p:to>
                                        <p:strVal val="visible"/>
                                      </p:to>
                                    </p:set>
                                    <p:anim calcmode="lin" valueType="num">
                                      <p:cBhvr additive="base">
                                        <p:cTn id="350" dur="500" fill="hold"/>
                                        <p:tgtEl>
                                          <p:spTgt spid="69"/>
                                        </p:tgtEl>
                                        <p:attrNameLst>
                                          <p:attrName>ppt_x</p:attrName>
                                        </p:attrNameLst>
                                      </p:cBhvr>
                                      <p:tavLst>
                                        <p:tav tm="0">
                                          <p:val>
                                            <p:strVal val="1+#ppt_w/2"/>
                                          </p:val>
                                        </p:tav>
                                        <p:tav tm="100000">
                                          <p:val>
                                            <p:strVal val="#ppt_x"/>
                                          </p:val>
                                        </p:tav>
                                      </p:tavLst>
                                    </p:anim>
                                    <p:anim calcmode="lin" valueType="num">
                                      <p:cBhvr additive="base">
                                        <p:cTn id="351" dur="500" fill="hold"/>
                                        <p:tgtEl>
                                          <p:spTgt spid="69"/>
                                        </p:tgtEl>
                                        <p:attrNameLst>
                                          <p:attrName>ppt_y</p:attrName>
                                        </p:attrNameLst>
                                      </p:cBhvr>
                                      <p:tavLst>
                                        <p:tav tm="0">
                                          <p:val>
                                            <p:strVal val="#ppt_y"/>
                                          </p:val>
                                        </p:tav>
                                        <p:tav tm="100000">
                                          <p:val>
                                            <p:strVal val="#ppt_y"/>
                                          </p:val>
                                        </p:tav>
                                      </p:tavLst>
                                    </p:anim>
                                  </p:childTnLst>
                                </p:cTn>
                              </p:par>
                            </p:childTnLst>
                          </p:cTn>
                        </p:par>
                        <p:par>
                          <p:cTn id="352" fill="hold" nodeType="afterGroup">
                            <p:stCondLst>
                              <p:cond delay="21150"/>
                            </p:stCondLst>
                            <p:childTnLst>
                              <p:par>
                                <p:cTn id="353" presetID="50" presetClass="entr" presetSubtype="0" decel="100000" fill="hold" nodeType="afterEffect">
                                  <p:stCondLst>
                                    <p:cond delay="0"/>
                                  </p:stCondLst>
                                  <p:childTnLst>
                                    <p:set>
                                      <p:cBhvr>
                                        <p:cTn id="354" dur="1" fill="hold">
                                          <p:stCondLst>
                                            <p:cond delay="0"/>
                                          </p:stCondLst>
                                        </p:cTn>
                                        <p:tgtEl>
                                          <p:spTgt spid="475145"/>
                                        </p:tgtEl>
                                        <p:attrNameLst>
                                          <p:attrName>style.visibility</p:attrName>
                                        </p:attrNameLst>
                                      </p:cBhvr>
                                      <p:to>
                                        <p:strVal val="visible"/>
                                      </p:to>
                                    </p:set>
                                    <p:anim calcmode="lin" valueType="num">
                                      <p:cBhvr>
                                        <p:cTn id="355" dur="1000" fill="hold"/>
                                        <p:tgtEl>
                                          <p:spTgt spid="475145"/>
                                        </p:tgtEl>
                                        <p:attrNameLst>
                                          <p:attrName>ppt_w</p:attrName>
                                        </p:attrNameLst>
                                      </p:cBhvr>
                                      <p:tavLst>
                                        <p:tav tm="0">
                                          <p:val>
                                            <p:strVal val="#ppt_w+.3"/>
                                          </p:val>
                                        </p:tav>
                                        <p:tav tm="100000">
                                          <p:val>
                                            <p:strVal val="#ppt_w"/>
                                          </p:val>
                                        </p:tav>
                                      </p:tavLst>
                                    </p:anim>
                                    <p:anim calcmode="lin" valueType="num">
                                      <p:cBhvr>
                                        <p:cTn id="356" dur="1000" fill="hold"/>
                                        <p:tgtEl>
                                          <p:spTgt spid="475145"/>
                                        </p:tgtEl>
                                        <p:attrNameLst>
                                          <p:attrName>ppt_h</p:attrName>
                                        </p:attrNameLst>
                                      </p:cBhvr>
                                      <p:tavLst>
                                        <p:tav tm="0">
                                          <p:val>
                                            <p:strVal val="#ppt_h"/>
                                          </p:val>
                                        </p:tav>
                                        <p:tav tm="100000">
                                          <p:val>
                                            <p:strVal val="#ppt_h"/>
                                          </p:val>
                                        </p:tav>
                                      </p:tavLst>
                                    </p:anim>
                                    <p:animEffect transition="in" filter="fade">
                                      <p:cBhvr>
                                        <p:cTn id="357" dur="1000"/>
                                        <p:tgtEl>
                                          <p:spTgt spid="475145"/>
                                        </p:tgtEl>
                                      </p:cBhvr>
                                    </p:animEffect>
                                  </p:childTnLst>
                                </p:cTn>
                              </p:par>
                              <p:par>
                                <p:cTn id="358" presetID="50" presetClass="entr" presetSubtype="0" decel="100000" fill="hold" grpId="0" nodeType="withEffect">
                                  <p:stCondLst>
                                    <p:cond delay="0"/>
                                  </p:stCondLst>
                                  <p:childTnLst>
                                    <p:set>
                                      <p:cBhvr>
                                        <p:cTn id="359" dur="1" fill="hold">
                                          <p:stCondLst>
                                            <p:cond delay="0"/>
                                          </p:stCondLst>
                                        </p:cTn>
                                        <p:tgtEl>
                                          <p:spTgt spid="36916"/>
                                        </p:tgtEl>
                                        <p:attrNameLst>
                                          <p:attrName>style.visibility</p:attrName>
                                        </p:attrNameLst>
                                      </p:cBhvr>
                                      <p:to>
                                        <p:strVal val="visible"/>
                                      </p:to>
                                    </p:set>
                                    <p:anim calcmode="lin" valueType="num">
                                      <p:cBhvr>
                                        <p:cTn id="360" dur="1000" fill="hold"/>
                                        <p:tgtEl>
                                          <p:spTgt spid="36916"/>
                                        </p:tgtEl>
                                        <p:attrNameLst>
                                          <p:attrName>ppt_w</p:attrName>
                                        </p:attrNameLst>
                                      </p:cBhvr>
                                      <p:tavLst>
                                        <p:tav tm="0">
                                          <p:val>
                                            <p:strVal val="#ppt_w+.3"/>
                                          </p:val>
                                        </p:tav>
                                        <p:tav tm="100000">
                                          <p:val>
                                            <p:strVal val="#ppt_w"/>
                                          </p:val>
                                        </p:tav>
                                      </p:tavLst>
                                    </p:anim>
                                    <p:anim calcmode="lin" valueType="num">
                                      <p:cBhvr>
                                        <p:cTn id="361" dur="1000" fill="hold"/>
                                        <p:tgtEl>
                                          <p:spTgt spid="36916"/>
                                        </p:tgtEl>
                                        <p:attrNameLst>
                                          <p:attrName>ppt_h</p:attrName>
                                        </p:attrNameLst>
                                      </p:cBhvr>
                                      <p:tavLst>
                                        <p:tav tm="0">
                                          <p:val>
                                            <p:strVal val="#ppt_h"/>
                                          </p:val>
                                        </p:tav>
                                        <p:tav tm="100000">
                                          <p:val>
                                            <p:strVal val="#ppt_h"/>
                                          </p:val>
                                        </p:tav>
                                      </p:tavLst>
                                    </p:anim>
                                    <p:animEffect transition="in" filter="fade">
                                      <p:cBhvr>
                                        <p:cTn id="362" dur="1000"/>
                                        <p:tgtEl>
                                          <p:spTgt spid="36916"/>
                                        </p:tgtEl>
                                      </p:cBhvr>
                                    </p:animEffect>
                                  </p:childTnLst>
                                </p:cTn>
                              </p:par>
                              <p:par>
                                <p:cTn id="363" presetID="50" presetClass="entr" presetSubtype="0" decel="100000" fill="hold" grpId="0" nodeType="withEffect">
                                  <p:stCondLst>
                                    <p:cond delay="0"/>
                                  </p:stCondLst>
                                  <p:childTnLst>
                                    <p:set>
                                      <p:cBhvr>
                                        <p:cTn id="364" dur="1" fill="hold">
                                          <p:stCondLst>
                                            <p:cond delay="0"/>
                                          </p:stCondLst>
                                        </p:cTn>
                                        <p:tgtEl>
                                          <p:spTgt spid="73"/>
                                        </p:tgtEl>
                                        <p:attrNameLst>
                                          <p:attrName>style.visibility</p:attrName>
                                        </p:attrNameLst>
                                      </p:cBhvr>
                                      <p:to>
                                        <p:strVal val="visible"/>
                                      </p:to>
                                    </p:set>
                                    <p:anim calcmode="lin" valueType="num">
                                      <p:cBhvr>
                                        <p:cTn id="365" dur="1000" fill="hold"/>
                                        <p:tgtEl>
                                          <p:spTgt spid="73"/>
                                        </p:tgtEl>
                                        <p:attrNameLst>
                                          <p:attrName>ppt_w</p:attrName>
                                        </p:attrNameLst>
                                      </p:cBhvr>
                                      <p:tavLst>
                                        <p:tav tm="0">
                                          <p:val>
                                            <p:strVal val="#ppt_w+.3"/>
                                          </p:val>
                                        </p:tav>
                                        <p:tav tm="100000">
                                          <p:val>
                                            <p:strVal val="#ppt_w"/>
                                          </p:val>
                                        </p:tav>
                                      </p:tavLst>
                                    </p:anim>
                                    <p:anim calcmode="lin" valueType="num">
                                      <p:cBhvr>
                                        <p:cTn id="366" dur="1000" fill="hold"/>
                                        <p:tgtEl>
                                          <p:spTgt spid="73"/>
                                        </p:tgtEl>
                                        <p:attrNameLst>
                                          <p:attrName>ppt_h</p:attrName>
                                        </p:attrNameLst>
                                      </p:cBhvr>
                                      <p:tavLst>
                                        <p:tav tm="0">
                                          <p:val>
                                            <p:strVal val="#ppt_h"/>
                                          </p:val>
                                        </p:tav>
                                        <p:tav tm="100000">
                                          <p:val>
                                            <p:strVal val="#ppt_h"/>
                                          </p:val>
                                        </p:tav>
                                      </p:tavLst>
                                    </p:anim>
                                    <p:animEffect transition="in" filter="fade">
                                      <p:cBhvr>
                                        <p:cTn id="367" dur="1000"/>
                                        <p:tgtEl>
                                          <p:spTgt spid="73"/>
                                        </p:tgtEl>
                                      </p:cBhvr>
                                    </p:animEffect>
                                  </p:childTnLst>
                                </p:cTn>
                              </p:par>
                            </p:childTnLst>
                          </p:cTn>
                        </p:par>
                        <p:par>
                          <p:cTn id="368" fill="hold" nodeType="afterGroup">
                            <p:stCondLst>
                              <p:cond delay="22150"/>
                            </p:stCondLst>
                            <p:childTnLst>
                              <p:par>
                                <p:cTn id="369" presetID="47" presetClass="entr" presetSubtype="0" fill="hold" grpId="0" nodeType="afterEffect" nodePh="1">
                                  <p:stCondLst>
                                    <p:cond delay="0"/>
                                  </p:stCondLst>
                                  <p:endCondLst>
                                    <p:cond evt="begin" delay="0">
                                      <p:tn val="369"/>
                                    </p:cond>
                                  </p:endCondLst>
                                  <p:childTnLst>
                                    <p:set>
                                      <p:cBhvr>
                                        <p:cTn id="370" dur="1" fill="hold">
                                          <p:stCondLst>
                                            <p:cond delay="0"/>
                                          </p:stCondLst>
                                        </p:cTn>
                                        <p:tgtEl>
                                          <p:spTgt spid="475146"/>
                                        </p:tgtEl>
                                        <p:attrNameLst>
                                          <p:attrName>style.visibility</p:attrName>
                                        </p:attrNameLst>
                                      </p:cBhvr>
                                      <p:to>
                                        <p:strVal val="visible"/>
                                      </p:to>
                                    </p:set>
                                    <p:animEffect transition="in" filter="fade">
                                      <p:cBhvr>
                                        <p:cTn id="371" dur="1000"/>
                                        <p:tgtEl>
                                          <p:spTgt spid="475146"/>
                                        </p:tgtEl>
                                      </p:cBhvr>
                                    </p:animEffect>
                                    <p:anim calcmode="lin" valueType="num">
                                      <p:cBhvr>
                                        <p:cTn id="372" dur="1000" fill="hold"/>
                                        <p:tgtEl>
                                          <p:spTgt spid="475146"/>
                                        </p:tgtEl>
                                        <p:attrNameLst>
                                          <p:attrName>ppt_x</p:attrName>
                                        </p:attrNameLst>
                                      </p:cBhvr>
                                      <p:tavLst>
                                        <p:tav tm="0">
                                          <p:val>
                                            <p:strVal val="#ppt_x"/>
                                          </p:val>
                                        </p:tav>
                                        <p:tav tm="100000">
                                          <p:val>
                                            <p:strVal val="#ppt_x"/>
                                          </p:val>
                                        </p:tav>
                                      </p:tavLst>
                                    </p:anim>
                                    <p:anim calcmode="lin" valueType="num">
                                      <p:cBhvr>
                                        <p:cTn id="373" dur="1000" fill="hold"/>
                                        <p:tgtEl>
                                          <p:spTgt spid="475146"/>
                                        </p:tgtEl>
                                        <p:attrNameLst>
                                          <p:attrName>ppt_y</p:attrName>
                                        </p:attrNameLst>
                                      </p:cBhvr>
                                      <p:tavLst>
                                        <p:tav tm="0">
                                          <p:val>
                                            <p:strVal val="#ppt_y-.1"/>
                                          </p:val>
                                        </p:tav>
                                        <p:tav tm="100000">
                                          <p:val>
                                            <p:strVal val="#ppt_y"/>
                                          </p:val>
                                        </p:tav>
                                      </p:tavLst>
                                    </p:anim>
                                  </p:childTnLst>
                                </p:cTn>
                              </p:par>
                            </p:childTnLst>
                          </p:cTn>
                        </p:par>
                        <p:par>
                          <p:cTn id="374" fill="hold" nodeType="afterGroup">
                            <p:stCondLst>
                              <p:cond delay="23150"/>
                            </p:stCondLst>
                            <p:childTnLst>
                              <p:par>
                                <p:cTn id="375" presetID="47" presetClass="entr" presetSubtype="0" fill="hold" grpId="0" nodeType="afterEffect">
                                  <p:stCondLst>
                                    <p:cond delay="0"/>
                                  </p:stCondLst>
                                  <p:childTnLst>
                                    <p:set>
                                      <p:cBhvr>
                                        <p:cTn id="376" dur="1" fill="hold">
                                          <p:stCondLst>
                                            <p:cond delay="0"/>
                                          </p:stCondLst>
                                        </p:cTn>
                                        <p:tgtEl>
                                          <p:spTgt spid="475138"/>
                                        </p:tgtEl>
                                        <p:attrNameLst>
                                          <p:attrName>style.visibility</p:attrName>
                                        </p:attrNameLst>
                                      </p:cBhvr>
                                      <p:to>
                                        <p:strVal val="visible"/>
                                      </p:to>
                                    </p:set>
                                    <p:animEffect transition="in" filter="fade">
                                      <p:cBhvr>
                                        <p:cTn id="377" dur="1000"/>
                                        <p:tgtEl>
                                          <p:spTgt spid="475138"/>
                                        </p:tgtEl>
                                      </p:cBhvr>
                                    </p:animEffect>
                                    <p:anim calcmode="lin" valueType="num">
                                      <p:cBhvr>
                                        <p:cTn id="378" dur="1000" fill="hold"/>
                                        <p:tgtEl>
                                          <p:spTgt spid="475138"/>
                                        </p:tgtEl>
                                        <p:attrNameLst>
                                          <p:attrName>ppt_x</p:attrName>
                                        </p:attrNameLst>
                                      </p:cBhvr>
                                      <p:tavLst>
                                        <p:tav tm="0">
                                          <p:val>
                                            <p:strVal val="#ppt_x"/>
                                          </p:val>
                                        </p:tav>
                                        <p:tav tm="100000">
                                          <p:val>
                                            <p:strVal val="#ppt_x"/>
                                          </p:val>
                                        </p:tav>
                                      </p:tavLst>
                                    </p:anim>
                                    <p:anim calcmode="lin" valueType="num">
                                      <p:cBhvr>
                                        <p:cTn id="379" dur="1000" fill="hold"/>
                                        <p:tgtEl>
                                          <p:spTgt spid="475138"/>
                                        </p:tgtEl>
                                        <p:attrNameLst>
                                          <p:attrName>ppt_y</p:attrName>
                                        </p:attrNameLst>
                                      </p:cBhvr>
                                      <p:tavLst>
                                        <p:tav tm="0">
                                          <p:val>
                                            <p:strVal val="#ppt_y-.1"/>
                                          </p:val>
                                        </p:tav>
                                        <p:tav tm="100000">
                                          <p:val>
                                            <p:strVal val="#ppt_y"/>
                                          </p:val>
                                        </p:tav>
                                      </p:tavLst>
                                    </p:anim>
                                  </p:childTnLst>
                                </p:cTn>
                              </p:par>
                              <p:par>
                                <p:cTn id="380" presetID="51" presetClass="entr" presetSubtype="0" fill="hold" grpId="0" nodeType="withEffect">
                                  <p:stCondLst>
                                    <p:cond delay="0"/>
                                  </p:stCondLst>
                                  <p:iterate type="lt">
                                    <p:tmPct val="25000"/>
                                  </p:iterate>
                                  <p:childTnLst>
                                    <p:set>
                                      <p:cBhvr>
                                        <p:cTn id="381" dur="1" fill="hold">
                                          <p:stCondLst>
                                            <p:cond delay="0"/>
                                          </p:stCondLst>
                                        </p:cTn>
                                        <p:tgtEl>
                                          <p:spTgt spid="475155"/>
                                        </p:tgtEl>
                                        <p:attrNameLst>
                                          <p:attrName>style.visibility</p:attrName>
                                        </p:attrNameLst>
                                      </p:cBhvr>
                                      <p:to>
                                        <p:strVal val="visible"/>
                                      </p:to>
                                    </p:set>
                                    <p:animEffect transition="in" filter="fade">
                                      <p:cBhvr>
                                        <p:cTn id="382" dur="192" decel="100000"/>
                                        <p:tgtEl>
                                          <p:spTgt spid="475155"/>
                                        </p:tgtEl>
                                      </p:cBhvr>
                                    </p:animEffect>
                                    <p:animScale>
                                      <p:cBhvr>
                                        <p:cTn id="383" dur="192" decel="100000"/>
                                        <p:tgtEl>
                                          <p:spTgt spid="475155"/>
                                        </p:tgtEl>
                                      </p:cBhvr>
                                      <p:from x="10000" y="10000"/>
                                      <p:to x="200000" y="450000"/>
                                    </p:animScale>
                                    <p:animScale>
                                      <p:cBhvr>
                                        <p:cTn id="384" dur="308" accel="100000" fill="hold">
                                          <p:stCondLst>
                                            <p:cond delay="192"/>
                                          </p:stCondLst>
                                        </p:cTn>
                                        <p:tgtEl>
                                          <p:spTgt spid="475155"/>
                                        </p:tgtEl>
                                      </p:cBhvr>
                                      <p:from x="200000" y="450000"/>
                                      <p:to x="100000" y="100000"/>
                                    </p:animScale>
                                    <p:set>
                                      <p:cBhvr>
                                        <p:cTn id="385" dur="192" fill="hold"/>
                                        <p:tgtEl>
                                          <p:spTgt spid="475155"/>
                                        </p:tgtEl>
                                        <p:attrNameLst>
                                          <p:attrName>ppt_x</p:attrName>
                                        </p:attrNameLst>
                                      </p:cBhvr>
                                      <p:to>
                                        <p:strVal val="(0.5)"/>
                                      </p:to>
                                    </p:set>
                                    <p:anim from="(0.5)" to="(#ppt_x)" calcmode="lin" valueType="num">
                                      <p:cBhvr>
                                        <p:cTn id="386" dur="308" accel="100000" fill="hold">
                                          <p:stCondLst>
                                            <p:cond delay="192"/>
                                          </p:stCondLst>
                                        </p:cTn>
                                        <p:tgtEl>
                                          <p:spTgt spid="475155"/>
                                        </p:tgtEl>
                                        <p:attrNameLst>
                                          <p:attrName>ppt_x</p:attrName>
                                        </p:attrNameLst>
                                      </p:cBhvr>
                                    </p:anim>
                                    <p:set>
                                      <p:cBhvr>
                                        <p:cTn id="387" dur="192" fill="hold"/>
                                        <p:tgtEl>
                                          <p:spTgt spid="475155"/>
                                        </p:tgtEl>
                                        <p:attrNameLst>
                                          <p:attrName>ppt_y</p:attrName>
                                        </p:attrNameLst>
                                      </p:cBhvr>
                                      <p:to>
                                        <p:strVal val="(#ppt_y+0.4)"/>
                                      </p:to>
                                    </p:set>
                                    <p:anim from="(#ppt_y+0.4)" to="(#ppt_y)" calcmode="lin" valueType="num">
                                      <p:cBhvr>
                                        <p:cTn id="388" dur="308" accel="100000" fill="hold">
                                          <p:stCondLst>
                                            <p:cond delay="192"/>
                                          </p:stCondLst>
                                        </p:cTn>
                                        <p:tgtEl>
                                          <p:spTgt spid="475155"/>
                                        </p:tgtEl>
                                        <p:attrNameLst>
                                          <p:attrName>ppt_y</p:attrName>
                                        </p:attrNameLst>
                                      </p:cBhvr>
                                    </p:anim>
                                  </p:childTnLst>
                                </p:cTn>
                              </p:par>
                            </p:childTnLst>
                          </p:cTn>
                        </p:par>
                        <p:par>
                          <p:cTn id="389" fill="hold" nodeType="afterGroup">
                            <p:stCondLst>
                              <p:cond delay="24275"/>
                            </p:stCondLst>
                            <p:childTnLst>
                              <p:par>
                                <p:cTn id="390" presetID="23" presetClass="entr" presetSubtype="16" fill="hold" grpId="0" nodeType="afterEffect">
                                  <p:stCondLst>
                                    <p:cond delay="0"/>
                                  </p:stCondLst>
                                  <p:childTnLst>
                                    <p:set>
                                      <p:cBhvr>
                                        <p:cTn id="391" dur="1" fill="hold">
                                          <p:stCondLst>
                                            <p:cond delay="0"/>
                                          </p:stCondLst>
                                        </p:cTn>
                                        <p:tgtEl>
                                          <p:spTgt spid="475139"/>
                                        </p:tgtEl>
                                        <p:attrNameLst>
                                          <p:attrName>style.visibility</p:attrName>
                                        </p:attrNameLst>
                                      </p:cBhvr>
                                      <p:to>
                                        <p:strVal val="visible"/>
                                      </p:to>
                                    </p:set>
                                    <p:anim calcmode="lin" valueType="num">
                                      <p:cBhvr>
                                        <p:cTn id="392" dur="500" fill="hold"/>
                                        <p:tgtEl>
                                          <p:spTgt spid="475139"/>
                                        </p:tgtEl>
                                        <p:attrNameLst>
                                          <p:attrName>ppt_w</p:attrName>
                                        </p:attrNameLst>
                                      </p:cBhvr>
                                      <p:tavLst>
                                        <p:tav tm="0">
                                          <p:val>
                                            <p:fltVal val="0"/>
                                          </p:val>
                                        </p:tav>
                                        <p:tav tm="100000">
                                          <p:val>
                                            <p:strVal val="#ppt_w"/>
                                          </p:val>
                                        </p:tav>
                                      </p:tavLst>
                                    </p:anim>
                                    <p:anim calcmode="lin" valueType="num">
                                      <p:cBhvr>
                                        <p:cTn id="393" dur="500" fill="hold"/>
                                        <p:tgtEl>
                                          <p:spTgt spid="475139"/>
                                        </p:tgtEl>
                                        <p:attrNameLst>
                                          <p:attrName>ppt_h</p:attrName>
                                        </p:attrNameLst>
                                      </p:cBhvr>
                                      <p:tavLst>
                                        <p:tav tm="0">
                                          <p:val>
                                            <p:fltVal val="0"/>
                                          </p:val>
                                        </p:tav>
                                        <p:tav tm="100000">
                                          <p:val>
                                            <p:strVal val="#ppt_h"/>
                                          </p:val>
                                        </p:tav>
                                      </p:tavLst>
                                    </p:anim>
                                  </p:childTnLst>
                                </p:cTn>
                              </p:par>
                            </p:childTnLst>
                          </p:cTn>
                        </p:par>
                        <p:par>
                          <p:cTn id="394" fill="hold" nodeType="afterGroup">
                            <p:stCondLst>
                              <p:cond delay="24775"/>
                            </p:stCondLst>
                            <p:childTnLst>
                              <p:par>
                                <p:cTn id="395" presetID="23" presetClass="entr" presetSubtype="16" fill="hold" grpId="0" nodeType="afterEffect">
                                  <p:stCondLst>
                                    <p:cond delay="0"/>
                                  </p:stCondLst>
                                  <p:childTnLst>
                                    <p:set>
                                      <p:cBhvr>
                                        <p:cTn id="396" dur="1" fill="hold">
                                          <p:stCondLst>
                                            <p:cond delay="0"/>
                                          </p:stCondLst>
                                        </p:cTn>
                                        <p:tgtEl>
                                          <p:spTgt spid="475144"/>
                                        </p:tgtEl>
                                        <p:attrNameLst>
                                          <p:attrName>style.visibility</p:attrName>
                                        </p:attrNameLst>
                                      </p:cBhvr>
                                      <p:to>
                                        <p:strVal val="visible"/>
                                      </p:to>
                                    </p:set>
                                    <p:anim calcmode="lin" valueType="num">
                                      <p:cBhvr>
                                        <p:cTn id="397" dur="500" fill="hold"/>
                                        <p:tgtEl>
                                          <p:spTgt spid="475144"/>
                                        </p:tgtEl>
                                        <p:attrNameLst>
                                          <p:attrName>ppt_w</p:attrName>
                                        </p:attrNameLst>
                                      </p:cBhvr>
                                      <p:tavLst>
                                        <p:tav tm="0">
                                          <p:val>
                                            <p:fltVal val="0"/>
                                          </p:val>
                                        </p:tav>
                                        <p:tav tm="100000">
                                          <p:val>
                                            <p:strVal val="#ppt_w"/>
                                          </p:val>
                                        </p:tav>
                                      </p:tavLst>
                                    </p:anim>
                                    <p:anim calcmode="lin" valueType="num">
                                      <p:cBhvr>
                                        <p:cTn id="398" dur="500" fill="hold"/>
                                        <p:tgtEl>
                                          <p:spTgt spid="47514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475150" grpId="0" animBg="1"/>
      <p:bldP spid="475182" grpId="0" animBg="1"/>
      <p:bldP spid="475138" grpId="0"/>
      <p:bldP spid="475139" grpId="0" animBg="1"/>
      <p:bldP spid="475143" grpId="0"/>
      <p:bldP spid="475144" grpId="0" animBg="1"/>
      <p:bldP spid="475146" grpId="0"/>
      <p:bldP spid="475147" grpId="0" animBg="1"/>
      <p:bldP spid="475151" grpId="0"/>
      <p:bldP spid="475154" grpId="0"/>
      <p:bldP spid="475155" grpId="0"/>
      <p:bldP spid="475158" grpId="0"/>
      <p:bldP spid="475162" grpId="0" animBg="1"/>
      <p:bldP spid="475163" grpId="0"/>
      <p:bldP spid="475172" grpId="0"/>
      <p:bldP spid="475174" grpId="0"/>
      <p:bldP spid="475175" grpId="0"/>
      <p:bldP spid="475149" grpId="0" animBg="1"/>
      <p:bldP spid="475177" grpId="0" animBg="1"/>
      <p:bldP spid="475179" grpId="0"/>
      <p:bldP spid="475181" grpId="0"/>
      <p:bldP spid="475186" grpId="0"/>
      <p:bldP spid="475187" grpId="0"/>
      <p:bldP spid="475188" grpId="0" animBg="1"/>
      <p:bldP spid="475194" grpId="0"/>
      <p:bldP spid="475195" grpId="0"/>
      <p:bldP spid="475196" grpId="0"/>
      <p:bldP spid="36916" grpId="0" animBg="1"/>
      <p:bldP spid="64" grpId="0" animBg="1"/>
      <p:bldP spid="66" grpId="0"/>
      <p:bldP spid="3" grpId="0"/>
      <p:bldP spid="71" grpId="0"/>
      <p:bldP spid="75" grpId="0" animBg="1"/>
      <p:bldP spid="77" grpId="0"/>
      <p:bldP spid="78" grpId="0"/>
      <p:bldP spid="73" grpId="0" animBg="1"/>
      <p:bldP spid="148" grpId="0"/>
      <p:bldP spid="6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9323</TotalTime>
  <Pages>33</Pages>
  <Words>897</Words>
  <Application>Microsoft Office PowerPoint</Application>
  <PresentationFormat>On-screen Show (4:3)</PresentationFormat>
  <Paragraphs>189</Paragraphs>
  <Slides>16</Slides>
  <Notes>15</Notes>
  <HiddenSlides>1</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16</vt:i4>
      </vt:variant>
    </vt:vector>
  </HeadingPairs>
  <TitlesOfParts>
    <vt:vector size="30" baseType="lpstr">
      <vt:lpstr>Albertus Extra Bold</vt:lpstr>
      <vt:lpstr>AvantGarde Bold</vt:lpstr>
      <vt:lpstr>Monotype Sorts</vt:lpstr>
      <vt:lpstr>Arial</vt:lpstr>
      <vt:lpstr>Arial Black</vt:lpstr>
      <vt:lpstr>Calibri</vt:lpstr>
      <vt:lpstr>Calibri Light</vt:lpstr>
      <vt:lpstr>Calisto MT</vt:lpstr>
      <vt:lpstr>Garamond</vt:lpstr>
      <vt:lpstr>Matura MT Script Capitals</vt:lpstr>
      <vt:lpstr>Rage Italic</vt:lpstr>
      <vt:lpstr>Times New Roman</vt:lpstr>
      <vt:lpstr>Wingdings</vt:lpstr>
      <vt:lpstr>Office Theme</vt:lpstr>
      <vt:lpstr>PowerPoint Presentation</vt:lpstr>
      <vt:lpstr>PowerPoint Presentation</vt:lpstr>
      <vt:lpstr>PowerPoint Presentation</vt:lpstr>
      <vt:lpstr>Salaries,  Allowances and Other Conditions of Service</vt:lpstr>
      <vt:lpstr>PowerPoint Presentation</vt:lpstr>
      <vt:lpstr>Additional organizations</vt:lpstr>
      <vt:lpstr>PowerPoint Presentation</vt:lpstr>
      <vt:lpstr>PowerPoint Presentation</vt:lpstr>
      <vt:lpstr>HQ  32,950 staff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1999 GS PARIS SALARY SURVEY</dc:title>
  <dc:creator>mro</dc:creator>
  <dc:description>FIRST SLIDE FOR PARIS CONSULTATIONS</dc:description>
  <cp:lastModifiedBy>Yuri Orlov</cp:lastModifiedBy>
  <cp:revision>859</cp:revision>
  <cp:lastPrinted>2019-02-20T17:32:07Z</cp:lastPrinted>
  <dcterms:created xsi:type="dcterms:W3CDTF">1998-09-24T16:05:40Z</dcterms:created>
  <dcterms:modified xsi:type="dcterms:W3CDTF">2023-09-06T18:40:38Z</dcterms:modified>
</cp:coreProperties>
</file>